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256" r:id="rId5"/>
  </p:sldIdLst>
  <p:sldSz cx="12192000" cy="6858000"/>
  <p:notesSz cx="7010400" cy="12039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71330-78E1-4394-8B9B-B79EDA27DDC2}" v="131" dt="2026-07-01T23:43:02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A1F4CD-0708-4339-A47D-25F76AEDB4DB}" type="doc">
      <dgm:prSet loTypeId="urn:microsoft.com/office/officeart/2005/8/layout/orgChart1" loCatId="hierarchy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EA33616-6C58-403A-899C-3B7D55F71B27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>
              <a:solidFill>
                <a:schemeClr val="tx1"/>
              </a:solidFill>
            </a:rPr>
            <a:t>Gregg Gibbes                                                                                        </a:t>
          </a:r>
          <a:r>
            <a:rPr lang="en-US" sz="600">
              <a:solidFill>
                <a:schemeClr val="tx1"/>
              </a:solidFill>
            </a:rPr>
            <a:t>Chief Executive Officer</a:t>
          </a:r>
          <a:endParaRPr lang="en-US" sz="600" dirty="0">
            <a:solidFill>
              <a:schemeClr val="tx1"/>
            </a:solidFill>
          </a:endParaRPr>
        </a:p>
      </dgm:t>
    </dgm:pt>
    <dgm:pt modelId="{D5F52E3B-7BE2-4E80-90FF-8306A17CFF8A}" type="parTrans" cxnId="{B5368AB3-6A09-4986-8A56-83DA555636EB}">
      <dgm:prSet/>
      <dgm:spPr/>
      <dgm:t>
        <a:bodyPr/>
        <a:lstStyle/>
        <a:p>
          <a:endParaRPr lang="en-US"/>
        </a:p>
      </dgm:t>
    </dgm:pt>
    <dgm:pt modelId="{163CC27F-84E5-444B-8EA9-ABC32484E352}" type="sibTrans" cxnId="{B5368AB3-6A09-4986-8A56-83DA555636EB}">
      <dgm:prSet/>
      <dgm:spPr/>
      <dgm:t>
        <a:bodyPr/>
        <a:lstStyle/>
        <a:p>
          <a:endParaRPr lang="en-US"/>
        </a:p>
      </dgm:t>
    </dgm:pt>
    <dgm:pt modelId="{F6A84389-7479-4671-AFAB-22C86A1013C3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Drew Smith       </a:t>
          </a:r>
          <a:r>
            <a:rPr lang="en-US" sz="600" dirty="0"/>
            <a:t>Director</a:t>
          </a:r>
        </a:p>
        <a:p>
          <a:r>
            <a:rPr lang="en-US" sz="600" b="0" dirty="0"/>
            <a:t>IT&amp;S</a:t>
          </a:r>
        </a:p>
      </dgm:t>
    </dgm:pt>
    <dgm:pt modelId="{5E5B7B96-2CDB-4DBE-BD1E-B6804DEF3F33}" type="parTrans" cxnId="{121FD0C0-474E-4E7F-9072-7C99AEF77048}">
      <dgm:prSet/>
      <dgm:spPr/>
      <dgm:t>
        <a:bodyPr/>
        <a:lstStyle/>
        <a:p>
          <a:endParaRPr lang="en-US"/>
        </a:p>
      </dgm:t>
    </dgm:pt>
    <dgm:pt modelId="{C6A80A7F-77F7-4D7F-A182-4E9EE385A904}" type="sibTrans" cxnId="{121FD0C0-474E-4E7F-9072-7C99AEF77048}">
      <dgm:prSet/>
      <dgm:spPr/>
      <dgm:t>
        <a:bodyPr/>
        <a:lstStyle/>
        <a:p>
          <a:endParaRPr lang="en-US"/>
        </a:p>
      </dgm:t>
    </dgm:pt>
    <dgm:pt modelId="{BD7BF20F-CF90-4343-9B85-CDA889B3002C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>
              <a:solidFill>
                <a:schemeClr val="tx1"/>
              </a:solidFill>
            </a:rPr>
            <a:t>Alania Cedillo        </a:t>
          </a:r>
          <a:r>
            <a:rPr lang="en-US" sz="600" b="0" dirty="0">
              <a:solidFill>
                <a:schemeClr val="tx1"/>
              </a:solidFill>
            </a:rPr>
            <a:t>COO</a:t>
          </a:r>
        </a:p>
      </dgm:t>
    </dgm:pt>
    <dgm:pt modelId="{9C69C267-C2CE-4680-BA9C-7D9CFB04DA07}" type="parTrans" cxnId="{65A88E62-253F-48E4-BD53-994D57C9A934}">
      <dgm:prSet/>
      <dgm:spPr/>
      <dgm:t>
        <a:bodyPr/>
        <a:lstStyle/>
        <a:p>
          <a:endParaRPr lang="en-US"/>
        </a:p>
      </dgm:t>
    </dgm:pt>
    <dgm:pt modelId="{B4A20142-C051-4F96-B98C-A88ED3B173C3}" type="sibTrans" cxnId="{65A88E62-253F-48E4-BD53-994D57C9A934}">
      <dgm:prSet/>
      <dgm:spPr/>
      <dgm:t>
        <a:bodyPr/>
        <a:lstStyle/>
        <a:p>
          <a:endParaRPr lang="en-US"/>
        </a:p>
      </dgm:t>
    </dgm:pt>
    <dgm:pt modelId="{A6D054BA-1623-460B-B083-5E4C704BB0A0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Lori Kennedy </a:t>
          </a:r>
          <a:r>
            <a:rPr lang="en-US" sz="600" dirty="0"/>
            <a:t>Director</a:t>
          </a:r>
        </a:p>
      </dgm:t>
    </dgm:pt>
    <dgm:pt modelId="{0E361C8E-D1B4-446C-B255-DC6D9D384AA7}" type="parTrans" cxnId="{D1B85D91-E690-4EF4-B138-ED98665974B1}">
      <dgm:prSet/>
      <dgm:spPr/>
      <dgm:t>
        <a:bodyPr/>
        <a:lstStyle/>
        <a:p>
          <a:endParaRPr lang="en-US"/>
        </a:p>
      </dgm:t>
    </dgm:pt>
    <dgm:pt modelId="{CAB408B4-F6B7-42D2-9D5D-F46657E4DF66}" type="sibTrans" cxnId="{D1B85D91-E690-4EF4-B138-ED98665974B1}">
      <dgm:prSet/>
      <dgm:spPr/>
      <dgm:t>
        <a:bodyPr/>
        <a:lstStyle/>
        <a:p>
          <a:endParaRPr lang="en-US"/>
        </a:p>
      </dgm:t>
    </dgm:pt>
    <dgm:pt modelId="{A23E3DD3-84C7-4F1A-A7EB-38BFC37D2455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Samantha Andrus        </a:t>
          </a:r>
          <a:r>
            <a:rPr lang="en-US" sz="600" dirty="0"/>
            <a:t>CAO</a:t>
          </a:r>
        </a:p>
      </dgm:t>
    </dgm:pt>
    <dgm:pt modelId="{6498817C-9826-4FBA-BCEC-41614DC91838}" type="parTrans" cxnId="{CC32D3BE-D3B3-4320-A280-FE481D4240AD}">
      <dgm:prSet/>
      <dgm:spPr/>
      <dgm:t>
        <a:bodyPr/>
        <a:lstStyle/>
        <a:p>
          <a:endParaRPr lang="en-US"/>
        </a:p>
      </dgm:t>
    </dgm:pt>
    <dgm:pt modelId="{2D13F887-1444-4980-A5FC-C923C8370102}" type="sibTrans" cxnId="{CC32D3BE-D3B3-4320-A280-FE481D4240AD}">
      <dgm:prSet/>
      <dgm:spPr/>
      <dgm:t>
        <a:bodyPr/>
        <a:lstStyle/>
        <a:p>
          <a:endParaRPr lang="en-US"/>
        </a:p>
      </dgm:t>
    </dgm:pt>
    <dgm:pt modelId="{387A18B9-C7FD-4D3D-8661-AA1540911CA6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Susan Sanders   </a:t>
          </a:r>
          <a:r>
            <a:rPr lang="en-US" sz="600" b="0" dirty="0"/>
            <a:t>Executive Director</a:t>
          </a:r>
        </a:p>
      </dgm:t>
    </dgm:pt>
    <dgm:pt modelId="{582A2D63-3B2B-47AD-8AFC-7938F6C5D036}" type="parTrans" cxnId="{64D22EEC-9091-4B1A-9D5E-4216C39BDEBD}">
      <dgm:prSet/>
      <dgm:spPr/>
      <dgm:t>
        <a:bodyPr/>
        <a:lstStyle/>
        <a:p>
          <a:endParaRPr lang="en-US"/>
        </a:p>
      </dgm:t>
    </dgm:pt>
    <dgm:pt modelId="{F8E21599-760F-4403-A2B4-3D9497DF51E6}" type="sibTrans" cxnId="{64D22EEC-9091-4B1A-9D5E-4216C39BDEBD}">
      <dgm:prSet/>
      <dgm:spPr/>
      <dgm:t>
        <a:bodyPr/>
        <a:lstStyle/>
        <a:p>
          <a:endParaRPr lang="en-US"/>
        </a:p>
      </dgm:t>
    </dgm:pt>
    <dgm:pt modelId="{12BA2CCA-325C-4DCA-86B1-A15E951273C6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Angel Freeman </a:t>
          </a:r>
          <a:r>
            <a:rPr lang="en-US" sz="600" b="0" dirty="0"/>
            <a:t>Director</a:t>
          </a:r>
        </a:p>
      </dgm:t>
    </dgm:pt>
    <dgm:pt modelId="{AA240BA6-8B0F-4694-92B8-F135D85FACA1}" type="parTrans" cxnId="{10C7BE43-C8F3-43F2-AE5B-A23528AD1848}">
      <dgm:prSet/>
      <dgm:spPr/>
      <dgm:t>
        <a:bodyPr/>
        <a:lstStyle/>
        <a:p>
          <a:endParaRPr lang="en-US"/>
        </a:p>
      </dgm:t>
    </dgm:pt>
    <dgm:pt modelId="{3C613998-FA3F-4886-83A8-0CA74454C7EB}" type="sibTrans" cxnId="{10C7BE43-C8F3-43F2-AE5B-A23528AD1848}">
      <dgm:prSet/>
      <dgm:spPr/>
      <dgm:t>
        <a:bodyPr/>
        <a:lstStyle/>
        <a:p>
          <a:endParaRPr lang="en-US"/>
        </a:p>
      </dgm:t>
    </dgm:pt>
    <dgm:pt modelId="{AFB0FC53-6372-44F8-90C3-8DD175BC1BCF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500" dirty="0"/>
            <a:t>Accreditation</a:t>
          </a:r>
        </a:p>
      </dgm:t>
    </dgm:pt>
    <dgm:pt modelId="{3DBF9BEA-7EAF-472E-9696-C850F32EF129}" type="parTrans" cxnId="{0DA925D4-BEE6-439D-B992-E35B5FBF7DB4}">
      <dgm:prSet/>
      <dgm:spPr/>
      <dgm:t>
        <a:bodyPr/>
        <a:lstStyle/>
        <a:p>
          <a:endParaRPr lang="en-US"/>
        </a:p>
      </dgm:t>
    </dgm:pt>
    <dgm:pt modelId="{8418B365-E66B-4FA5-9937-F9481F15FDB7}" type="sibTrans" cxnId="{0DA925D4-BEE6-439D-B992-E35B5FBF7DB4}">
      <dgm:prSet/>
      <dgm:spPr/>
      <dgm:t>
        <a:bodyPr/>
        <a:lstStyle/>
        <a:p>
          <a:endParaRPr lang="en-US"/>
        </a:p>
      </dgm:t>
    </dgm:pt>
    <dgm:pt modelId="{5D70F331-37E9-4DA3-996A-453B3C926602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dirty="0"/>
            <a:t>Safety</a:t>
          </a:r>
        </a:p>
      </dgm:t>
    </dgm:pt>
    <dgm:pt modelId="{7F6BF4B6-2BC1-464B-869A-431367CDEACE}" type="parTrans" cxnId="{90C475C6-12D4-4968-87CD-98F6AA32CEE2}">
      <dgm:prSet/>
      <dgm:spPr/>
      <dgm:t>
        <a:bodyPr/>
        <a:lstStyle/>
        <a:p>
          <a:endParaRPr lang="en-US"/>
        </a:p>
      </dgm:t>
    </dgm:pt>
    <dgm:pt modelId="{1D283E87-49EE-4697-A660-5338CA56829B}" type="sibTrans" cxnId="{90C475C6-12D4-4968-87CD-98F6AA32CEE2}">
      <dgm:prSet/>
      <dgm:spPr/>
      <dgm:t>
        <a:bodyPr/>
        <a:lstStyle/>
        <a:p>
          <a:endParaRPr lang="en-US"/>
        </a:p>
      </dgm:t>
    </dgm:pt>
    <dgm:pt modelId="{F5E12518-A9A8-4B51-BEAB-76A0BCE3EBE7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dirty="0"/>
            <a:t>Gift Shop</a:t>
          </a:r>
        </a:p>
      </dgm:t>
    </dgm:pt>
    <dgm:pt modelId="{F05AD33E-9564-4572-84B6-E5D32D9F3FB9}" type="parTrans" cxnId="{CF5510C0-C94B-42D1-8FF2-4207392476E8}">
      <dgm:prSet/>
      <dgm:spPr/>
      <dgm:t>
        <a:bodyPr/>
        <a:lstStyle/>
        <a:p>
          <a:endParaRPr lang="en-US"/>
        </a:p>
      </dgm:t>
    </dgm:pt>
    <dgm:pt modelId="{AE5E1A1E-58CE-46D5-996D-7AFB3809EA99}" type="sibTrans" cxnId="{CF5510C0-C94B-42D1-8FF2-4207392476E8}">
      <dgm:prSet/>
      <dgm:spPr/>
      <dgm:t>
        <a:bodyPr/>
        <a:lstStyle/>
        <a:p>
          <a:endParaRPr lang="en-US"/>
        </a:p>
      </dgm:t>
    </dgm:pt>
    <dgm:pt modelId="{8E90E2C3-2651-4A1B-952D-F54A6529916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Matt McHan </a:t>
          </a:r>
          <a:r>
            <a:rPr lang="en-US" sz="600" dirty="0"/>
            <a:t>Director</a:t>
          </a:r>
        </a:p>
      </dgm:t>
    </dgm:pt>
    <dgm:pt modelId="{B9A77A12-A61C-47D6-BDE3-04DA2923239C}" type="parTrans" cxnId="{6A46759C-C025-4750-B0D6-C80661E2A4F9}">
      <dgm:prSet/>
      <dgm:spPr/>
      <dgm:t>
        <a:bodyPr/>
        <a:lstStyle/>
        <a:p>
          <a:endParaRPr lang="en-US"/>
        </a:p>
      </dgm:t>
    </dgm:pt>
    <dgm:pt modelId="{D2D673C6-FECA-40EA-BA0B-87EA284AFB00}" type="sibTrans" cxnId="{6A46759C-C025-4750-B0D6-C80661E2A4F9}">
      <dgm:prSet/>
      <dgm:spPr/>
      <dgm:t>
        <a:bodyPr/>
        <a:lstStyle/>
        <a:p>
          <a:endParaRPr lang="en-US"/>
        </a:p>
      </dgm:t>
    </dgm:pt>
    <dgm:pt modelId="{51EBC812-AC14-40EE-BDF4-9313C6F2767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>
              <a:solidFill>
                <a:srgbClr val="FF0000"/>
              </a:solidFill>
            </a:rPr>
            <a:t>Pam Wallace          </a:t>
          </a:r>
          <a:r>
            <a:rPr lang="en-US" sz="600" dirty="0">
              <a:solidFill>
                <a:srgbClr val="FF0000"/>
              </a:solidFill>
            </a:rPr>
            <a:t>Executive Director</a:t>
          </a:r>
        </a:p>
      </dgm:t>
    </dgm:pt>
    <dgm:pt modelId="{38EACE05-9910-4A22-B777-7110693AA60E}" type="parTrans" cxnId="{ED1F4F41-F26A-4DC4-AF98-1689E6EBA721}">
      <dgm:prSet/>
      <dgm:spPr/>
      <dgm:t>
        <a:bodyPr/>
        <a:lstStyle/>
        <a:p>
          <a:endParaRPr lang="en-US"/>
        </a:p>
      </dgm:t>
    </dgm:pt>
    <dgm:pt modelId="{8093ED14-E038-404C-BA1E-910451697AFA}" type="sibTrans" cxnId="{ED1F4F41-F26A-4DC4-AF98-1689E6EBA721}">
      <dgm:prSet/>
      <dgm:spPr/>
      <dgm:t>
        <a:bodyPr/>
        <a:lstStyle/>
        <a:p>
          <a:endParaRPr lang="en-US"/>
        </a:p>
      </dgm:t>
    </dgm:pt>
    <dgm:pt modelId="{D456EE2A-BF1D-4425-84A8-3899ACBEDFAA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Stephen East          </a:t>
          </a:r>
          <a:r>
            <a:rPr lang="en-US" sz="600" dirty="0"/>
            <a:t>CFO</a:t>
          </a:r>
        </a:p>
      </dgm:t>
    </dgm:pt>
    <dgm:pt modelId="{3C2E75B1-6BBC-489C-BD4D-E17D21212E94}" type="parTrans" cxnId="{1C731784-843D-4E4C-BD77-507878394C60}">
      <dgm:prSet/>
      <dgm:spPr/>
      <dgm:t>
        <a:bodyPr/>
        <a:lstStyle/>
        <a:p>
          <a:endParaRPr lang="en-US"/>
        </a:p>
      </dgm:t>
    </dgm:pt>
    <dgm:pt modelId="{876BF976-4CDA-4EF3-B2C9-D0685AB081F9}" type="sibTrans" cxnId="{1C731784-843D-4E4C-BD77-507878394C60}">
      <dgm:prSet/>
      <dgm:spPr/>
      <dgm:t>
        <a:bodyPr/>
        <a:lstStyle/>
        <a:p>
          <a:endParaRPr lang="en-US"/>
        </a:p>
      </dgm:t>
    </dgm:pt>
    <dgm:pt modelId="{B110ADF5-9787-47B6-91CD-35B262D1452D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Eddy Mahaffey        </a:t>
          </a:r>
          <a:r>
            <a:rPr lang="en-US" sz="600" dirty="0"/>
            <a:t>AP   Specialist</a:t>
          </a:r>
        </a:p>
      </dgm:t>
    </dgm:pt>
    <dgm:pt modelId="{8DE6351F-7ABA-412F-A47D-474C6523E7A1}" type="parTrans" cxnId="{387D328C-5324-4DBD-A250-CB0E6CCE08BA}">
      <dgm:prSet/>
      <dgm:spPr/>
      <dgm:t>
        <a:bodyPr/>
        <a:lstStyle/>
        <a:p>
          <a:endParaRPr lang="en-US"/>
        </a:p>
      </dgm:t>
    </dgm:pt>
    <dgm:pt modelId="{5A47AB2C-E32F-4B11-9850-16AE5484063D}" type="sibTrans" cxnId="{387D328C-5324-4DBD-A250-CB0E6CCE08BA}">
      <dgm:prSet/>
      <dgm:spPr/>
      <dgm:t>
        <a:bodyPr/>
        <a:lstStyle/>
        <a:p>
          <a:endParaRPr lang="en-US"/>
        </a:p>
      </dgm:t>
    </dgm:pt>
    <dgm:pt modelId="{FCB43627-D12B-45E6-A958-764047C21607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Patrick Dickson   </a:t>
          </a:r>
          <a:r>
            <a:rPr lang="en-US" sz="600" dirty="0"/>
            <a:t>Controller</a:t>
          </a:r>
        </a:p>
      </dgm:t>
    </dgm:pt>
    <dgm:pt modelId="{BF6DDDA0-7A7E-4A64-A761-C0A906409D03}" type="parTrans" cxnId="{C3AFE6CC-32C2-495B-A9BD-9791FE182B70}">
      <dgm:prSet/>
      <dgm:spPr/>
      <dgm:t>
        <a:bodyPr/>
        <a:lstStyle/>
        <a:p>
          <a:endParaRPr lang="en-US"/>
        </a:p>
      </dgm:t>
    </dgm:pt>
    <dgm:pt modelId="{E110134B-7CFA-43F5-8FB7-2DB47BF44C82}" type="sibTrans" cxnId="{C3AFE6CC-32C2-495B-A9BD-9791FE182B70}">
      <dgm:prSet/>
      <dgm:spPr/>
      <dgm:t>
        <a:bodyPr/>
        <a:lstStyle/>
        <a:p>
          <a:endParaRPr lang="en-US"/>
        </a:p>
      </dgm:t>
    </dgm:pt>
    <dgm:pt modelId="{9514DF7F-DB34-47F1-8F72-6A3B46A44F6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500" dirty="0"/>
            <a:t>Brittany Hasbargen</a:t>
          </a:r>
        </a:p>
      </dgm:t>
    </dgm:pt>
    <dgm:pt modelId="{97DE1D2B-AC26-4F31-9D14-50064D6FD896}" type="parTrans" cxnId="{57029A03-649B-4590-ADD7-6EB23316823F}">
      <dgm:prSet/>
      <dgm:spPr/>
      <dgm:t>
        <a:bodyPr/>
        <a:lstStyle/>
        <a:p>
          <a:endParaRPr lang="en-US"/>
        </a:p>
      </dgm:t>
    </dgm:pt>
    <dgm:pt modelId="{E6AC6376-1BED-4F7B-A7A3-44CA873CA2DC}" type="sibTrans" cxnId="{57029A03-649B-4590-ADD7-6EB23316823F}">
      <dgm:prSet/>
      <dgm:spPr/>
      <dgm:t>
        <a:bodyPr/>
        <a:lstStyle/>
        <a:p>
          <a:endParaRPr lang="en-US"/>
        </a:p>
      </dgm:t>
    </dgm:pt>
    <dgm:pt modelId="{D461BF98-E1BC-4213-ACD6-1D08B6B24B2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500" dirty="0"/>
            <a:t>Revenue Cycle</a:t>
          </a:r>
        </a:p>
      </dgm:t>
    </dgm:pt>
    <dgm:pt modelId="{E2AAD2D1-5E4C-49D6-ABB0-A6436D930389}" type="parTrans" cxnId="{183B99BF-24C5-4E2D-B0D5-407CCC7958A0}">
      <dgm:prSet/>
      <dgm:spPr/>
      <dgm:t>
        <a:bodyPr/>
        <a:lstStyle/>
        <a:p>
          <a:endParaRPr lang="en-US"/>
        </a:p>
      </dgm:t>
    </dgm:pt>
    <dgm:pt modelId="{C07C214C-A1AF-482B-B830-4D9B70FF05C6}" type="sibTrans" cxnId="{183B99BF-24C5-4E2D-B0D5-407CCC7958A0}">
      <dgm:prSet/>
      <dgm:spPr/>
      <dgm:t>
        <a:bodyPr/>
        <a:lstStyle/>
        <a:p>
          <a:endParaRPr lang="en-US"/>
        </a:p>
      </dgm:t>
    </dgm:pt>
    <dgm:pt modelId="{BB2E2A67-7E4D-4A4A-A234-3040178B3E89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Nita Turner         </a:t>
          </a:r>
          <a:r>
            <a:rPr lang="en-US" sz="600" dirty="0"/>
            <a:t>PIC</a:t>
          </a:r>
        </a:p>
        <a:p>
          <a:endParaRPr lang="en-US" sz="100" dirty="0"/>
        </a:p>
        <a:p>
          <a:r>
            <a:rPr lang="en-US" sz="600" dirty="0"/>
            <a:t>Pharmacy</a:t>
          </a:r>
        </a:p>
      </dgm:t>
    </dgm:pt>
    <dgm:pt modelId="{98B8845D-D92F-421F-A2CA-7A40923570BF}" type="parTrans" cxnId="{63E29CED-CE57-4D03-A107-81B7D347AD35}">
      <dgm:prSet/>
      <dgm:spPr/>
      <dgm:t>
        <a:bodyPr/>
        <a:lstStyle/>
        <a:p>
          <a:endParaRPr lang="en-US"/>
        </a:p>
      </dgm:t>
    </dgm:pt>
    <dgm:pt modelId="{06829967-D77C-45CD-931A-7713D6BF5AF8}" type="sibTrans" cxnId="{63E29CED-CE57-4D03-A107-81B7D347AD35}">
      <dgm:prSet/>
      <dgm:spPr/>
      <dgm:t>
        <a:bodyPr/>
        <a:lstStyle/>
        <a:p>
          <a:endParaRPr lang="en-US"/>
        </a:p>
      </dgm:t>
    </dgm:pt>
    <dgm:pt modelId="{E3F0A37D-79ED-4960-9618-3A84FF848EEC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Brandon Crosby</a:t>
          </a:r>
          <a:r>
            <a:rPr lang="en-US" sz="600" b="0" dirty="0"/>
            <a:t> Director</a:t>
          </a:r>
        </a:p>
      </dgm:t>
    </dgm:pt>
    <dgm:pt modelId="{3714C7F4-A1D2-4BD8-B33A-2624B08239D9}" type="parTrans" cxnId="{AF389002-B6A6-4F50-B466-5F3710D74290}">
      <dgm:prSet/>
      <dgm:spPr/>
      <dgm:t>
        <a:bodyPr/>
        <a:lstStyle/>
        <a:p>
          <a:endParaRPr lang="en-US"/>
        </a:p>
      </dgm:t>
    </dgm:pt>
    <dgm:pt modelId="{03ED6151-8198-42F9-882A-B44BBADDB7D0}" type="sibTrans" cxnId="{AF389002-B6A6-4F50-B466-5F3710D74290}">
      <dgm:prSet/>
      <dgm:spPr/>
      <dgm:t>
        <a:bodyPr/>
        <a:lstStyle/>
        <a:p>
          <a:endParaRPr lang="en-US"/>
        </a:p>
      </dgm:t>
    </dgm:pt>
    <dgm:pt modelId="{BC2EE207-B46D-4324-9679-302CD64E30D2}">
      <dgm:prSet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Beverly Ponder</a:t>
          </a:r>
        </a:p>
        <a:p>
          <a:r>
            <a:rPr lang="en-US" sz="600" b="0" dirty="0"/>
            <a:t>Director</a:t>
          </a:r>
        </a:p>
        <a:p>
          <a:r>
            <a:rPr lang="en-US" sz="600" dirty="0"/>
            <a:t>Human Resources</a:t>
          </a:r>
        </a:p>
      </dgm:t>
    </dgm:pt>
    <dgm:pt modelId="{70216A11-F46D-42A6-BE3C-C53A77D9391F}" type="parTrans" cxnId="{24D9C1BD-80A8-4D8C-BA5B-31470BEDBA9B}">
      <dgm:prSet/>
      <dgm:spPr/>
      <dgm:t>
        <a:bodyPr/>
        <a:lstStyle/>
        <a:p>
          <a:endParaRPr lang="en-US"/>
        </a:p>
      </dgm:t>
    </dgm:pt>
    <dgm:pt modelId="{D28D3FB2-A1ED-4A27-BECB-11AAD1A5BABA}" type="sibTrans" cxnId="{24D9C1BD-80A8-4D8C-BA5B-31470BEDBA9B}">
      <dgm:prSet/>
      <dgm:spPr/>
      <dgm:t>
        <a:bodyPr/>
        <a:lstStyle/>
        <a:p>
          <a:endParaRPr lang="en-US"/>
        </a:p>
      </dgm:t>
    </dgm:pt>
    <dgm:pt modelId="{C349F53D-BCB8-4873-A902-B21CAC0BD3DC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>
              <a:solidFill>
                <a:schemeClr val="tx1"/>
              </a:solidFill>
            </a:rPr>
            <a:t>Danny Little</a:t>
          </a:r>
          <a:br>
            <a:rPr lang="en-US" sz="600" dirty="0">
              <a:solidFill>
                <a:schemeClr val="tx1"/>
              </a:solidFill>
            </a:rPr>
          </a:br>
          <a:r>
            <a:rPr lang="en-US" sz="600" b="0" dirty="0">
              <a:solidFill>
                <a:schemeClr val="tx1"/>
              </a:solidFill>
            </a:rPr>
            <a:t>CIO</a:t>
          </a:r>
          <a:endParaRPr lang="en-US" sz="600" dirty="0">
            <a:solidFill>
              <a:schemeClr val="tx1"/>
            </a:solidFill>
          </a:endParaRPr>
        </a:p>
      </dgm:t>
    </dgm:pt>
    <dgm:pt modelId="{0BE4BA15-A4FE-456D-8F68-0D03D554B9F6}" type="parTrans" cxnId="{40450F68-63DA-4AE5-89CF-71B928FFE357}">
      <dgm:prSet/>
      <dgm:spPr/>
      <dgm:t>
        <a:bodyPr/>
        <a:lstStyle/>
        <a:p>
          <a:endParaRPr lang="en-US"/>
        </a:p>
      </dgm:t>
    </dgm:pt>
    <dgm:pt modelId="{4C8A6F59-DE57-4F5A-B12C-0FDEB7B9EE39}" type="sibTrans" cxnId="{40450F68-63DA-4AE5-89CF-71B928FFE357}">
      <dgm:prSet/>
      <dgm:spPr/>
      <dgm:t>
        <a:bodyPr/>
        <a:lstStyle/>
        <a:p>
          <a:endParaRPr lang="en-US"/>
        </a:p>
      </dgm:t>
    </dgm:pt>
    <dgm:pt modelId="{4474FC5B-B7DE-4C44-B016-987575FD7B3A}">
      <dgm:prSet phldrT="[Text]" custT="1"/>
      <dgm:spPr>
        <a:solidFill>
          <a:schemeClr val="bg1">
            <a:lumMod val="95000"/>
          </a:schemeClr>
        </a:solidFill>
        <a:ln w="3175">
          <a:solidFill>
            <a:schemeClr val="tx1"/>
          </a:solidFill>
          <a:prstDash val="solid"/>
        </a:ln>
      </dgm:spPr>
      <dgm:t>
        <a:bodyPr/>
        <a:lstStyle/>
        <a:p>
          <a:r>
            <a:rPr lang="en-US" sz="600" b="1" dirty="0"/>
            <a:t>Nikki </a:t>
          </a:r>
          <a:r>
            <a:rPr lang="en-US" sz="600" b="1" dirty="0">
              <a:solidFill>
                <a:schemeClr val="tx1"/>
              </a:solidFill>
            </a:rPr>
            <a:t>Carpenter</a:t>
          </a:r>
          <a:r>
            <a:rPr lang="en-US" sz="600" b="1" dirty="0"/>
            <a:t>  </a:t>
          </a:r>
          <a:r>
            <a:rPr lang="en-US" sz="600" b="0" dirty="0"/>
            <a:t>Manager</a:t>
          </a:r>
        </a:p>
        <a:p>
          <a:r>
            <a:rPr lang="en-US" sz="600" dirty="0"/>
            <a:t>Supply Chain</a:t>
          </a:r>
        </a:p>
      </dgm:t>
    </dgm:pt>
    <dgm:pt modelId="{505B9276-A46F-4F8A-99B2-B6C589F5979D}" type="parTrans" cxnId="{D4560A20-4598-46E3-95F8-7A3183CBC388}">
      <dgm:prSet/>
      <dgm:spPr/>
      <dgm:t>
        <a:bodyPr/>
        <a:lstStyle/>
        <a:p>
          <a:endParaRPr lang="en-US"/>
        </a:p>
      </dgm:t>
    </dgm:pt>
    <dgm:pt modelId="{806C4545-EBAD-4985-9A7E-C7EF6575F2FC}" type="sibTrans" cxnId="{D4560A20-4598-46E3-95F8-7A3183CBC388}">
      <dgm:prSet/>
      <dgm:spPr/>
      <dgm:t>
        <a:bodyPr/>
        <a:lstStyle/>
        <a:p>
          <a:endParaRPr lang="en-US"/>
        </a:p>
      </dgm:t>
    </dgm:pt>
    <dgm:pt modelId="{3350197D-97CD-4CFC-AF6B-944A6AA6D833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Lane Staines  </a:t>
          </a:r>
          <a:r>
            <a:rPr lang="en-US" sz="600" dirty="0"/>
            <a:t>General Counsel</a:t>
          </a:r>
        </a:p>
      </dgm:t>
    </dgm:pt>
    <dgm:pt modelId="{9C1A1AB2-DA62-4200-ADE2-0EB51DB4DCA7}" type="parTrans" cxnId="{2E3F88FE-6765-4104-AE58-AA9015D73D07}">
      <dgm:prSet/>
      <dgm:spPr/>
      <dgm:t>
        <a:bodyPr/>
        <a:lstStyle/>
        <a:p>
          <a:endParaRPr lang="en-US"/>
        </a:p>
      </dgm:t>
    </dgm:pt>
    <dgm:pt modelId="{9B145109-F24A-4277-8398-1B7A4436CE99}" type="sibTrans" cxnId="{2E3F88FE-6765-4104-AE58-AA9015D73D07}">
      <dgm:prSet/>
      <dgm:spPr/>
      <dgm:t>
        <a:bodyPr/>
        <a:lstStyle/>
        <a:p>
          <a:endParaRPr lang="en-US"/>
        </a:p>
      </dgm:t>
    </dgm:pt>
    <dgm:pt modelId="{919B3302-A4FB-4E2E-924B-6583367D5B84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Loretta McLaughlin </a:t>
          </a:r>
          <a:r>
            <a:rPr lang="en-US" sz="600" b="0" dirty="0"/>
            <a:t>Director</a:t>
          </a:r>
        </a:p>
        <a:p>
          <a:r>
            <a:rPr lang="en-US" sz="600" b="0" dirty="0"/>
            <a:t>Epic</a:t>
          </a:r>
        </a:p>
      </dgm:t>
    </dgm:pt>
    <dgm:pt modelId="{5B75180C-A244-4E5A-BCE8-A8771101F606}" type="parTrans" cxnId="{CC957ECC-E9DD-4024-BC43-E7E7D280D794}">
      <dgm:prSet/>
      <dgm:spPr/>
      <dgm:t>
        <a:bodyPr/>
        <a:lstStyle/>
        <a:p>
          <a:endParaRPr lang="en-US"/>
        </a:p>
      </dgm:t>
    </dgm:pt>
    <dgm:pt modelId="{DBF401AF-6C17-49AE-AB25-480FFE3FA644}" type="sibTrans" cxnId="{CC957ECC-E9DD-4024-BC43-E7E7D280D794}">
      <dgm:prSet/>
      <dgm:spPr/>
      <dgm:t>
        <a:bodyPr/>
        <a:lstStyle/>
        <a:p>
          <a:endParaRPr lang="en-US"/>
        </a:p>
      </dgm:t>
    </dgm:pt>
    <dgm:pt modelId="{7EF95D11-4DA2-463A-B6F9-FEA9BA155541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Dewayne Brown </a:t>
          </a:r>
          <a:r>
            <a:rPr lang="en-US" sz="600" b="0" dirty="0"/>
            <a:t> Director</a:t>
          </a:r>
        </a:p>
        <a:p>
          <a:endParaRPr lang="en-US" sz="600" b="0" dirty="0"/>
        </a:p>
      </dgm:t>
    </dgm:pt>
    <dgm:pt modelId="{2268918F-C8EB-439D-9C6D-20B120E768C4}" type="parTrans" cxnId="{C8221259-3827-42A9-96D8-0BAA5C0A82A2}">
      <dgm:prSet/>
      <dgm:spPr/>
      <dgm:t>
        <a:bodyPr/>
        <a:lstStyle/>
        <a:p>
          <a:endParaRPr lang="en-US"/>
        </a:p>
      </dgm:t>
    </dgm:pt>
    <dgm:pt modelId="{AB7C0879-5313-47AF-B059-3305958B2F3B}" type="sibTrans" cxnId="{C8221259-3827-42A9-96D8-0BAA5C0A82A2}">
      <dgm:prSet/>
      <dgm:spPr/>
      <dgm:t>
        <a:bodyPr/>
        <a:lstStyle/>
        <a:p>
          <a:endParaRPr lang="en-US"/>
        </a:p>
      </dgm:t>
    </dgm:pt>
    <dgm:pt modelId="{E3730C7A-C94C-4BEB-A2A6-1E247A8BEA41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Elizabeth Wigley </a:t>
          </a:r>
          <a:r>
            <a:rPr lang="en-US" sz="600" dirty="0"/>
            <a:t>Supervisor</a:t>
          </a:r>
        </a:p>
        <a:p>
          <a:endParaRPr lang="en-US" sz="100" dirty="0"/>
        </a:p>
        <a:p>
          <a:r>
            <a:rPr lang="en-US" sz="600" dirty="0"/>
            <a:t>Surgery</a:t>
          </a:r>
        </a:p>
      </dgm:t>
    </dgm:pt>
    <dgm:pt modelId="{7AEF6C10-B858-4493-9D42-20C192AC5D2E}" type="parTrans" cxnId="{B1815DD1-9C42-4253-8352-5770280BAEA6}">
      <dgm:prSet/>
      <dgm:spPr/>
      <dgm:t>
        <a:bodyPr/>
        <a:lstStyle/>
        <a:p>
          <a:endParaRPr lang="en-US"/>
        </a:p>
      </dgm:t>
    </dgm:pt>
    <dgm:pt modelId="{6F3723A5-960F-4CE8-9A03-ED1F05BFBB6A}" type="sibTrans" cxnId="{B1815DD1-9C42-4253-8352-5770280BAEA6}">
      <dgm:prSet/>
      <dgm:spPr/>
      <dgm:t>
        <a:bodyPr/>
        <a:lstStyle/>
        <a:p>
          <a:endParaRPr lang="en-US"/>
        </a:p>
      </dgm:t>
    </dgm:pt>
    <dgm:pt modelId="{107E94D6-988D-4882-9A58-54B36884FEE0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Social Services</a:t>
          </a:r>
        </a:p>
      </dgm:t>
    </dgm:pt>
    <dgm:pt modelId="{2F1708C1-EBE4-4521-AE02-CC4825CF28A5}" type="parTrans" cxnId="{8F055937-A029-4268-BEC4-7278A49A5437}">
      <dgm:prSet/>
      <dgm:spPr/>
      <dgm:t>
        <a:bodyPr/>
        <a:lstStyle/>
        <a:p>
          <a:endParaRPr lang="en-US"/>
        </a:p>
      </dgm:t>
    </dgm:pt>
    <dgm:pt modelId="{C5D64359-224B-4727-9DA5-38FCBD528AB0}" type="sibTrans" cxnId="{8F055937-A029-4268-BEC4-7278A49A5437}">
      <dgm:prSet/>
      <dgm:spPr/>
      <dgm:t>
        <a:bodyPr/>
        <a:lstStyle/>
        <a:p>
          <a:endParaRPr lang="en-US"/>
        </a:p>
      </dgm:t>
    </dgm:pt>
    <dgm:pt modelId="{0F52BE42-22E1-41DD-8DBB-1D2C48D888BC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en-US" sz="600" b="1" dirty="0"/>
            <a:t>Haley Loften</a:t>
          </a:r>
        </a:p>
        <a:p>
          <a:pPr>
            <a:spcAft>
              <a:spcPts val="0"/>
            </a:spcAft>
          </a:pPr>
          <a:r>
            <a:rPr lang="en-US" sz="600" dirty="0">
              <a:solidFill>
                <a:schemeClr val="tx1"/>
              </a:solidFill>
            </a:rPr>
            <a:t>Supervisor</a:t>
          </a:r>
        </a:p>
        <a:p>
          <a:pPr>
            <a:spcAft>
              <a:spcPts val="0"/>
            </a:spcAft>
          </a:pPr>
          <a:r>
            <a:rPr lang="en-US" sz="600" b="1" dirty="0"/>
            <a:t>                </a:t>
          </a:r>
          <a:r>
            <a:rPr lang="en-US" sz="600" dirty="0"/>
            <a:t>Medical &amp; </a:t>
          </a:r>
          <a:r>
            <a:rPr lang="en-US" sz="600" dirty="0" err="1"/>
            <a:t>Swingbed</a:t>
          </a:r>
          <a:endParaRPr lang="en-US" sz="600" dirty="0"/>
        </a:p>
      </dgm:t>
    </dgm:pt>
    <dgm:pt modelId="{FA9F435B-CDFA-4E87-83F5-E0966BA8D86A}" type="parTrans" cxnId="{23D84504-49E3-4ED2-8D61-C253A14DEF8E}">
      <dgm:prSet/>
      <dgm:spPr/>
      <dgm:t>
        <a:bodyPr/>
        <a:lstStyle/>
        <a:p>
          <a:endParaRPr lang="en-US"/>
        </a:p>
      </dgm:t>
    </dgm:pt>
    <dgm:pt modelId="{C7A8A403-C240-40DC-AA6B-DB793D7E5F61}" type="sibTrans" cxnId="{23D84504-49E3-4ED2-8D61-C253A14DEF8E}">
      <dgm:prSet/>
      <dgm:spPr/>
      <dgm:t>
        <a:bodyPr/>
        <a:lstStyle/>
        <a:p>
          <a:endParaRPr lang="en-US"/>
        </a:p>
      </dgm:t>
    </dgm:pt>
    <dgm:pt modelId="{0D8343E9-CF2F-4902-B172-B7C0A1E9FEA1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Tyler Whittington          </a:t>
          </a:r>
          <a:r>
            <a:rPr lang="en-US" sz="600" b="0" dirty="0"/>
            <a:t>CNO</a:t>
          </a:r>
        </a:p>
      </dgm:t>
    </dgm:pt>
    <dgm:pt modelId="{6F87A9DF-68B4-4ACB-86D2-B916946C2352}" type="parTrans" cxnId="{9FB38398-E444-4318-8B2B-59DB02A2A759}">
      <dgm:prSet/>
      <dgm:spPr/>
      <dgm:t>
        <a:bodyPr/>
        <a:lstStyle/>
        <a:p>
          <a:endParaRPr lang="en-US"/>
        </a:p>
      </dgm:t>
    </dgm:pt>
    <dgm:pt modelId="{01345967-DB61-48E4-B127-CFCD3D12653A}" type="sibTrans" cxnId="{9FB38398-E444-4318-8B2B-59DB02A2A759}">
      <dgm:prSet/>
      <dgm:spPr/>
      <dgm:t>
        <a:bodyPr/>
        <a:lstStyle/>
        <a:p>
          <a:endParaRPr lang="en-US"/>
        </a:p>
      </dgm:t>
    </dgm:pt>
    <dgm:pt modelId="{ECAC8061-9B48-45B4-849E-95DE87E92011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Kim Loper</a:t>
          </a:r>
          <a:r>
            <a:rPr lang="en-US" sz="600" b="0" dirty="0"/>
            <a:t> Director</a:t>
          </a:r>
        </a:p>
        <a:p>
          <a:r>
            <a:rPr lang="en-US" sz="600" b="0" dirty="0"/>
            <a:t>Respiratory</a:t>
          </a:r>
        </a:p>
      </dgm:t>
    </dgm:pt>
    <dgm:pt modelId="{BB07F14F-F8F1-4174-AB03-AB31B998CE3C}" type="parTrans" cxnId="{6723491D-B1B9-4923-AAB8-A9AE621200B2}">
      <dgm:prSet/>
      <dgm:spPr/>
      <dgm:t>
        <a:bodyPr/>
        <a:lstStyle/>
        <a:p>
          <a:endParaRPr lang="en-US"/>
        </a:p>
      </dgm:t>
    </dgm:pt>
    <dgm:pt modelId="{2D1FEB3C-5263-4889-A8E0-4CDED353C682}" type="sibTrans" cxnId="{6723491D-B1B9-4923-AAB8-A9AE621200B2}">
      <dgm:prSet/>
      <dgm:spPr/>
      <dgm:t>
        <a:bodyPr/>
        <a:lstStyle/>
        <a:p>
          <a:endParaRPr lang="en-US"/>
        </a:p>
      </dgm:t>
    </dgm:pt>
    <dgm:pt modelId="{ABFBD302-CC10-4DDB-ADAF-833F8E73EC0D}" type="asst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Kayla Buchanan</a:t>
          </a:r>
        </a:p>
      </dgm:t>
    </dgm:pt>
    <dgm:pt modelId="{B90F0A5B-3813-45C5-AFC1-9C489B75CE80}" type="parTrans" cxnId="{77019A36-ED30-45C3-B3D2-1E64CB6BDE00}">
      <dgm:prSet/>
      <dgm:spPr/>
      <dgm:t>
        <a:bodyPr/>
        <a:lstStyle/>
        <a:p>
          <a:endParaRPr lang="en-US"/>
        </a:p>
      </dgm:t>
    </dgm:pt>
    <dgm:pt modelId="{CA629208-FCF6-4310-BEE0-FB72A5EBC360}" type="sibTrans" cxnId="{77019A36-ED30-45C3-B3D2-1E64CB6BDE00}">
      <dgm:prSet/>
      <dgm:spPr/>
      <dgm:t>
        <a:bodyPr/>
        <a:lstStyle/>
        <a:p>
          <a:endParaRPr lang="en-US"/>
        </a:p>
      </dgm:t>
    </dgm:pt>
    <dgm:pt modelId="{9E86A17D-5638-46FB-AD4D-4F895771430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Lauren Robinson </a:t>
          </a:r>
          <a:r>
            <a:rPr lang="en-US" sz="600" dirty="0"/>
            <a:t>Supervisor</a:t>
          </a:r>
        </a:p>
        <a:p>
          <a:endParaRPr lang="en-US" sz="100" dirty="0"/>
        </a:p>
        <a:p>
          <a:r>
            <a:rPr lang="en-US" sz="600" dirty="0"/>
            <a:t>Laboratory</a:t>
          </a:r>
        </a:p>
      </dgm:t>
    </dgm:pt>
    <dgm:pt modelId="{648C1DA5-BC38-4245-B4E3-1B68A20A65D0}" type="parTrans" cxnId="{19EAC306-21CC-490B-9F25-188B9ABDD0B5}">
      <dgm:prSet/>
      <dgm:spPr/>
      <dgm:t>
        <a:bodyPr/>
        <a:lstStyle/>
        <a:p>
          <a:endParaRPr lang="en-US"/>
        </a:p>
      </dgm:t>
    </dgm:pt>
    <dgm:pt modelId="{942A042B-2CE2-4C6B-9469-0AB58ECFF315}" type="sibTrans" cxnId="{19EAC306-21CC-490B-9F25-188B9ABDD0B5}">
      <dgm:prSet/>
      <dgm:spPr/>
      <dgm:t>
        <a:bodyPr/>
        <a:lstStyle/>
        <a:p>
          <a:endParaRPr lang="en-US"/>
        </a:p>
      </dgm:t>
    </dgm:pt>
    <dgm:pt modelId="{03967E92-BA8F-45E3-9AF5-CE0CA51963A6}">
      <dgm:prSet phldrT="[Text]"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en-US" sz="600" b="1" dirty="0"/>
            <a:t>Amanda Jones</a:t>
          </a:r>
        </a:p>
        <a:p>
          <a:pPr>
            <a:spcAft>
              <a:spcPts val="0"/>
            </a:spcAft>
          </a:pPr>
          <a:r>
            <a:rPr lang="en-US" sz="600" b="0" dirty="0"/>
            <a:t>Director</a:t>
          </a:r>
        </a:p>
        <a:p>
          <a:pPr>
            <a:spcAft>
              <a:spcPts val="0"/>
            </a:spcAft>
          </a:pPr>
          <a:endParaRPr lang="en-US" sz="600" b="0" dirty="0"/>
        </a:p>
        <a:p>
          <a:pPr>
            <a:spcAft>
              <a:spcPct val="35000"/>
            </a:spcAft>
          </a:pPr>
          <a:r>
            <a:rPr lang="en-US" sz="600" b="1" dirty="0"/>
            <a:t>  </a:t>
          </a:r>
          <a:r>
            <a:rPr lang="en-US" sz="600" b="0" dirty="0"/>
            <a:t>Wound Care</a:t>
          </a:r>
        </a:p>
      </dgm:t>
    </dgm:pt>
    <dgm:pt modelId="{36D12801-6915-4C94-A717-20303D5A81B6}" type="parTrans" cxnId="{475BA335-32A6-44E5-8C85-CEA85D97C9F2}">
      <dgm:prSet/>
      <dgm:spPr/>
      <dgm:t>
        <a:bodyPr/>
        <a:lstStyle/>
        <a:p>
          <a:endParaRPr lang="en-US"/>
        </a:p>
      </dgm:t>
    </dgm:pt>
    <dgm:pt modelId="{7D9B2858-73FA-4323-ACE6-6606A08566B5}" type="sibTrans" cxnId="{475BA335-32A6-44E5-8C85-CEA85D97C9F2}">
      <dgm:prSet/>
      <dgm:spPr/>
      <dgm:t>
        <a:bodyPr/>
        <a:lstStyle/>
        <a:p>
          <a:endParaRPr lang="en-US"/>
        </a:p>
      </dgm:t>
    </dgm:pt>
    <dgm:pt modelId="{F1D69F46-84EE-4247-B039-ADE46FDC4AC6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Russell McNease     </a:t>
          </a:r>
          <a:r>
            <a:rPr lang="en-US" sz="600" b="0" dirty="0"/>
            <a:t>Director</a:t>
          </a:r>
        </a:p>
        <a:p>
          <a:r>
            <a:rPr lang="en-US" sz="600" b="1" dirty="0"/>
            <a:t> </a:t>
          </a:r>
          <a:r>
            <a:rPr lang="en-US" sz="600" dirty="0"/>
            <a:t>Plant Operations</a:t>
          </a:r>
          <a:endParaRPr lang="en-US" sz="600" b="0" dirty="0"/>
        </a:p>
      </dgm:t>
    </dgm:pt>
    <dgm:pt modelId="{DFDB33DC-1638-47C1-9A8E-F52E54FA6D12}" type="sibTrans" cxnId="{7F83184F-51B3-4518-ADC1-6C11DAF0F96B}">
      <dgm:prSet/>
      <dgm:spPr/>
      <dgm:t>
        <a:bodyPr/>
        <a:lstStyle/>
        <a:p>
          <a:endParaRPr lang="en-US"/>
        </a:p>
      </dgm:t>
    </dgm:pt>
    <dgm:pt modelId="{EEEF4CDE-E7E3-4675-9499-E71DB44990F5}" type="parTrans" cxnId="{7F83184F-51B3-4518-ADC1-6C11DAF0F96B}">
      <dgm:prSet/>
      <dgm:spPr/>
      <dgm:t>
        <a:bodyPr/>
        <a:lstStyle/>
        <a:p>
          <a:endParaRPr lang="en-US"/>
        </a:p>
      </dgm:t>
    </dgm:pt>
    <dgm:pt modelId="{AD17A09F-7C0F-463E-BE7F-E1E377CCC7DC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Susan Jenkins </a:t>
          </a:r>
          <a:r>
            <a:rPr lang="en-US" sz="600" dirty="0"/>
            <a:t>Director</a:t>
          </a:r>
        </a:p>
        <a:p>
          <a:endParaRPr lang="en-US" sz="100" dirty="0"/>
        </a:p>
      </dgm:t>
    </dgm:pt>
    <dgm:pt modelId="{82CF0ACB-ABAA-42A0-94A2-88D31E0482C2}" type="parTrans" cxnId="{887288EF-670D-469D-A24D-09A1FA449982}">
      <dgm:prSet/>
      <dgm:spPr/>
      <dgm:t>
        <a:bodyPr/>
        <a:lstStyle/>
        <a:p>
          <a:endParaRPr lang="en-US"/>
        </a:p>
      </dgm:t>
    </dgm:pt>
    <dgm:pt modelId="{FBB56A03-4893-4FDD-A05A-046B6DC5E1BF}" type="sibTrans" cxnId="{887288EF-670D-469D-A24D-09A1FA449982}">
      <dgm:prSet/>
      <dgm:spPr/>
      <dgm:t>
        <a:bodyPr/>
        <a:lstStyle/>
        <a:p>
          <a:endParaRPr lang="en-US"/>
        </a:p>
      </dgm:t>
    </dgm:pt>
    <dgm:pt modelId="{C4485AF7-F343-4076-961A-D557A27AD473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Syble Bray  </a:t>
          </a:r>
          <a:r>
            <a:rPr lang="en-US" sz="600" b="0" dirty="0"/>
            <a:t>Team Lead</a:t>
          </a:r>
        </a:p>
        <a:p>
          <a:endParaRPr lang="en-US" sz="100" b="0" dirty="0"/>
        </a:p>
        <a:p>
          <a:r>
            <a:rPr lang="en-US" sz="600" b="0" dirty="0"/>
            <a:t>Radiology</a:t>
          </a:r>
        </a:p>
      </dgm:t>
    </dgm:pt>
    <dgm:pt modelId="{E34D34E0-5F24-4AA7-B4CA-D97D2ACB364E}" type="parTrans" cxnId="{04547A81-D167-41F7-A4A9-C691B3011389}">
      <dgm:prSet/>
      <dgm:spPr/>
      <dgm:t>
        <a:bodyPr/>
        <a:lstStyle/>
        <a:p>
          <a:endParaRPr lang="en-US"/>
        </a:p>
      </dgm:t>
    </dgm:pt>
    <dgm:pt modelId="{88AD53B5-7CAE-4B47-993D-F4F175ACA06C}" type="sibTrans" cxnId="{04547A81-D167-41F7-A4A9-C691B3011389}">
      <dgm:prSet/>
      <dgm:spPr/>
      <dgm:t>
        <a:bodyPr/>
        <a:lstStyle/>
        <a:p>
          <a:endParaRPr lang="en-US"/>
        </a:p>
      </dgm:t>
    </dgm:pt>
    <dgm:pt modelId="{7525CB30-E2CA-48A4-9B02-7FC4D59EAD0A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Rhonda McCardle  </a:t>
          </a:r>
          <a:r>
            <a:rPr lang="en-US" sz="600" b="0" dirty="0"/>
            <a:t> Director</a:t>
          </a:r>
          <a:endParaRPr lang="en-US" sz="600" dirty="0"/>
        </a:p>
      </dgm:t>
    </dgm:pt>
    <dgm:pt modelId="{65EABB12-EFB1-41EC-9985-5270221E8B6D}" type="parTrans" cxnId="{FCF26016-C194-47D2-8288-7A7B8C803FA5}">
      <dgm:prSet/>
      <dgm:spPr/>
      <dgm:t>
        <a:bodyPr/>
        <a:lstStyle/>
        <a:p>
          <a:endParaRPr lang="en-US"/>
        </a:p>
      </dgm:t>
    </dgm:pt>
    <dgm:pt modelId="{5B40AB42-F3FD-4505-859A-48CA360DCF0A}" type="sibTrans" cxnId="{FCF26016-C194-47D2-8288-7A7B8C803FA5}">
      <dgm:prSet/>
      <dgm:spPr/>
      <dgm:t>
        <a:bodyPr/>
        <a:lstStyle/>
        <a:p>
          <a:endParaRPr lang="en-US"/>
        </a:p>
      </dgm:t>
    </dgm:pt>
    <dgm:pt modelId="{1B1274C4-C55A-4128-9BE0-D9841EB4C4D9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500" b="1" dirty="0"/>
            <a:t>Kimberly Flynt  </a:t>
          </a:r>
          <a:r>
            <a:rPr lang="en-US" sz="500" b="0" dirty="0"/>
            <a:t>Supervisor</a:t>
          </a:r>
        </a:p>
        <a:p>
          <a:endParaRPr lang="en-US" sz="100" dirty="0"/>
        </a:p>
        <a:p>
          <a:r>
            <a:rPr lang="en-US" sz="500" dirty="0"/>
            <a:t>Quality/IP</a:t>
          </a:r>
        </a:p>
      </dgm:t>
    </dgm:pt>
    <dgm:pt modelId="{F22B2FAE-E944-43F8-A6C8-CC40785C6AA6}" type="parTrans" cxnId="{DC925B13-1EAE-448B-A9A7-D3937DD93789}">
      <dgm:prSet/>
      <dgm:spPr/>
      <dgm:t>
        <a:bodyPr/>
        <a:lstStyle/>
        <a:p>
          <a:endParaRPr lang="en-US"/>
        </a:p>
      </dgm:t>
    </dgm:pt>
    <dgm:pt modelId="{9BB68881-1D10-4F35-AE9D-1A1AEF0CE146}" type="sibTrans" cxnId="{DC925B13-1EAE-448B-A9A7-D3937DD93789}">
      <dgm:prSet/>
      <dgm:spPr/>
      <dgm:t>
        <a:bodyPr/>
        <a:lstStyle/>
        <a:p>
          <a:endParaRPr lang="en-US"/>
        </a:p>
      </dgm:t>
    </dgm:pt>
    <dgm:pt modelId="{344FEA77-B159-4055-829A-85780FA3F67F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Darrin Bailey      </a:t>
          </a:r>
          <a:r>
            <a:rPr lang="en-US" sz="600" dirty="0"/>
            <a:t>Director</a:t>
          </a:r>
        </a:p>
      </dgm:t>
    </dgm:pt>
    <dgm:pt modelId="{DF603270-82E1-4189-B63B-93055304A563}" type="parTrans" cxnId="{A80C8921-9EAD-462F-B9B9-BC3745230E5D}">
      <dgm:prSet/>
      <dgm:spPr/>
      <dgm:t>
        <a:bodyPr/>
        <a:lstStyle/>
        <a:p>
          <a:endParaRPr lang="en-US"/>
        </a:p>
      </dgm:t>
    </dgm:pt>
    <dgm:pt modelId="{2F5006D6-F383-47F1-BA0C-D3CE7D6C5D4C}" type="sibTrans" cxnId="{A80C8921-9EAD-462F-B9B9-BC3745230E5D}">
      <dgm:prSet/>
      <dgm:spPr/>
      <dgm:t>
        <a:bodyPr/>
        <a:lstStyle/>
        <a:p>
          <a:endParaRPr lang="en-US"/>
        </a:p>
      </dgm:t>
    </dgm:pt>
    <dgm:pt modelId="{4C8B2984-F6F7-4A0E-A0F7-6011A4296C0A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LaShunda Alexander          </a:t>
          </a:r>
          <a:r>
            <a:rPr lang="en-US" dirty="0">
              <a:solidFill>
                <a:schemeClr val="tx1"/>
              </a:solidFill>
            </a:rPr>
            <a:t>Supervisor</a:t>
          </a:r>
        </a:p>
        <a:p>
          <a:r>
            <a:rPr lang="en-US" dirty="0">
              <a:solidFill>
                <a:schemeClr val="tx1"/>
              </a:solidFill>
            </a:rPr>
            <a:t>EVS</a:t>
          </a:r>
        </a:p>
      </dgm:t>
    </dgm:pt>
    <dgm:pt modelId="{988CB747-999E-4F8D-943A-4FED8E48E997}" type="parTrans" cxnId="{B79BF38D-E7DC-4EAA-A8F8-E1E790B0FB51}">
      <dgm:prSet/>
      <dgm:spPr/>
      <dgm:t>
        <a:bodyPr/>
        <a:lstStyle/>
        <a:p>
          <a:endParaRPr lang="en-US"/>
        </a:p>
      </dgm:t>
    </dgm:pt>
    <dgm:pt modelId="{9B98C67A-CD1E-475F-A9B2-37BCB2CAC3E3}" type="sibTrans" cxnId="{B79BF38D-E7DC-4EAA-A8F8-E1E790B0FB51}">
      <dgm:prSet/>
      <dgm:spPr/>
      <dgm:t>
        <a:bodyPr/>
        <a:lstStyle/>
        <a:p>
          <a:endParaRPr lang="en-US"/>
        </a:p>
      </dgm:t>
    </dgm:pt>
    <dgm:pt modelId="{35209550-17C0-482F-9A3B-1B8CDCA0778E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Grounds</a:t>
          </a:r>
        </a:p>
      </dgm:t>
    </dgm:pt>
    <dgm:pt modelId="{45E37CB6-B204-4926-BAEA-66AF076A3E80}" type="parTrans" cxnId="{BC1F4805-86C3-4412-9AFF-E04E79F0180F}">
      <dgm:prSet/>
      <dgm:spPr/>
      <dgm:t>
        <a:bodyPr/>
        <a:lstStyle/>
        <a:p>
          <a:endParaRPr lang="en-US"/>
        </a:p>
      </dgm:t>
    </dgm:pt>
    <dgm:pt modelId="{A48B7169-A4D6-4060-8BED-DD41022C4086}" type="sibTrans" cxnId="{BC1F4805-86C3-4412-9AFF-E04E79F0180F}">
      <dgm:prSet/>
      <dgm:spPr/>
      <dgm:t>
        <a:bodyPr/>
        <a:lstStyle/>
        <a:p>
          <a:endParaRPr lang="en-US"/>
        </a:p>
      </dgm:t>
    </dgm:pt>
    <dgm:pt modelId="{BE8CE3F4-72DF-4C50-ADAB-434B48CB033D}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b="1" dirty="0"/>
            <a:t>Johnny McDonald</a:t>
          </a:r>
        </a:p>
        <a:p>
          <a:r>
            <a:rPr lang="en-US" b="0" dirty="0"/>
            <a:t>Director</a:t>
          </a:r>
        </a:p>
        <a:p>
          <a:r>
            <a:rPr lang="en-US" b="1" dirty="0"/>
            <a:t>  </a:t>
          </a:r>
          <a:endParaRPr lang="en-US" dirty="0"/>
        </a:p>
      </dgm:t>
    </dgm:pt>
    <dgm:pt modelId="{6C6FF11A-AEA8-481D-A0AE-3484937A6BE4}" type="parTrans" cxnId="{24D39B39-3B58-4FFC-B724-34B083D8832A}">
      <dgm:prSet/>
      <dgm:spPr/>
      <dgm:t>
        <a:bodyPr/>
        <a:lstStyle/>
        <a:p>
          <a:endParaRPr lang="en-US"/>
        </a:p>
      </dgm:t>
    </dgm:pt>
    <dgm:pt modelId="{733E6957-4BF8-4EC0-AFC9-AA21EBE629F1}" type="sibTrans" cxnId="{24D39B39-3B58-4FFC-B724-34B083D8832A}">
      <dgm:prSet/>
      <dgm:spPr/>
      <dgm:t>
        <a:bodyPr/>
        <a:lstStyle/>
        <a:p>
          <a:endParaRPr lang="en-US"/>
        </a:p>
      </dgm:t>
    </dgm:pt>
    <dgm:pt modelId="{95E379C2-D9B5-4508-BAFE-1FF84B5B85FB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Celise McHenry</a:t>
          </a:r>
        </a:p>
        <a:p>
          <a:r>
            <a:rPr lang="en-US" dirty="0">
              <a:solidFill>
                <a:schemeClr val="tx1"/>
              </a:solidFill>
            </a:rPr>
            <a:t>Supervisor</a:t>
          </a:r>
        </a:p>
        <a:p>
          <a:r>
            <a:rPr lang="en-US" dirty="0">
              <a:solidFill>
                <a:schemeClr val="tx1"/>
              </a:solidFill>
            </a:rPr>
            <a:t>Food and Nutrition </a:t>
          </a:r>
        </a:p>
      </dgm:t>
    </dgm:pt>
    <dgm:pt modelId="{BBEC995C-7E7C-42C8-B0FB-75ADF95E1855}" type="parTrans" cxnId="{9CC64C01-4B13-4501-9E0B-DF225868100C}">
      <dgm:prSet/>
      <dgm:spPr/>
      <dgm:t>
        <a:bodyPr/>
        <a:lstStyle/>
        <a:p>
          <a:endParaRPr lang="en-US"/>
        </a:p>
      </dgm:t>
    </dgm:pt>
    <dgm:pt modelId="{5ADC88E6-08C5-4963-859B-51756554A8BA}" type="sibTrans" cxnId="{9CC64C01-4B13-4501-9E0B-DF225868100C}">
      <dgm:prSet/>
      <dgm:spPr/>
      <dgm:t>
        <a:bodyPr/>
        <a:lstStyle/>
        <a:p>
          <a:endParaRPr lang="en-US"/>
        </a:p>
      </dgm:t>
    </dgm:pt>
    <dgm:pt modelId="{2AA003DE-4813-4722-9508-9E31D6F18BA4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Dana Stewart </a:t>
          </a:r>
          <a:r>
            <a:rPr lang="en-US" sz="600" dirty="0"/>
            <a:t>Supervisor</a:t>
          </a:r>
        </a:p>
        <a:p>
          <a:r>
            <a:rPr lang="en-US" sz="600" dirty="0"/>
            <a:t>CM</a:t>
          </a:r>
        </a:p>
      </dgm:t>
    </dgm:pt>
    <dgm:pt modelId="{6537F28A-8C32-4627-81D5-B1AA99DF5FAF}" type="parTrans" cxnId="{990C246A-ED36-4C46-8E64-D4A508022043}">
      <dgm:prSet/>
      <dgm:spPr/>
      <dgm:t>
        <a:bodyPr/>
        <a:lstStyle/>
        <a:p>
          <a:endParaRPr lang="en-US"/>
        </a:p>
      </dgm:t>
    </dgm:pt>
    <dgm:pt modelId="{146EF29B-791B-464C-9AA4-19AA40DB1051}" type="sibTrans" cxnId="{990C246A-ED36-4C46-8E64-D4A508022043}">
      <dgm:prSet/>
      <dgm:spPr/>
      <dgm:t>
        <a:bodyPr/>
        <a:lstStyle/>
        <a:p>
          <a:endParaRPr lang="en-US"/>
        </a:p>
      </dgm:t>
    </dgm:pt>
    <dgm:pt modelId="{F5DC2FD4-E4ED-4876-97F1-9F71C0924B9F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Justin Walters  </a:t>
          </a:r>
          <a:r>
            <a:rPr lang="en-US" sz="600" dirty="0"/>
            <a:t>Director</a:t>
          </a:r>
        </a:p>
      </dgm:t>
    </dgm:pt>
    <dgm:pt modelId="{413DAEBD-450A-44C1-9C15-54F20B81A525}" type="parTrans" cxnId="{4713BD0D-C7F3-415C-8B54-8399C17598C9}">
      <dgm:prSet/>
      <dgm:spPr/>
      <dgm:t>
        <a:bodyPr/>
        <a:lstStyle/>
        <a:p>
          <a:endParaRPr lang="en-US"/>
        </a:p>
      </dgm:t>
    </dgm:pt>
    <dgm:pt modelId="{58E67F5C-288A-4165-8312-5A223C4B10E0}" type="sibTrans" cxnId="{4713BD0D-C7F3-415C-8B54-8399C17598C9}">
      <dgm:prSet/>
      <dgm:spPr/>
      <dgm:t>
        <a:bodyPr/>
        <a:lstStyle/>
        <a:p>
          <a:endParaRPr lang="en-US"/>
        </a:p>
      </dgm:t>
    </dgm:pt>
    <dgm:pt modelId="{03DA3B4C-A094-4ACD-BD0C-504057F7E191}">
      <dgm:prSet phldrT="[Text]"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Tanya Magee </a:t>
          </a:r>
          <a:r>
            <a:rPr lang="en-US" sz="600" dirty="0"/>
            <a:t>Director</a:t>
          </a:r>
        </a:p>
      </dgm:t>
    </dgm:pt>
    <dgm:pt modelId="{EA2AAC4D-9E92-4364-8521-1932700401E1}" type="sibTrans" cxnId="{4ED82973-155B-4464-B98C-3AACDCEBFFB7}">
      <dgm:prSet/>
      <dgm:spPr/>
      <dgm:t>
        <a:bodyPr/>
        <a:lstStyle/>
        <a:p>
          <a:endParaRPr lang="en-US"/>
        </a:p>
      </dgm:t>
    </dgm:pt>
    <dgm:pt modelId="{5F4A0F03-1E64-420D-BECC-010914BA6E20}" type="parTrans" cxnId="{4ED82973-155B-4464-B98C-3AACDCEBFFB7}">
      <dgm:prSet/>
      <dgm:spPr/>
      <dgm:t>
        <a:bodyPr/>
        <a:lstStyle/>
        <a:p>
          <a:endParaRPr lang="en-US"/>
        </a:p>
      </dgm:t>
    </dgm:pt>
    <dgm:pt modelId="{044B79A6-6335-43F0-898D-687241F60B9F}">
      <dgm:prSet phldrT="[Text]"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600" b="1" dirty="0">
              <a:solidFill>
                <a:srgbClr val="FF0000"/>
              </a:solidFill>
            </a:rPr>
            <a:t>Susan Jenkins </a:t>
          </a:r>
          <a:r>
            <a:rPr lang="en-US" sz="600" dirty="0">
              <a:solidFill>
                <a:srgbClr val="FF0000"/>
              </a:solidFill>
            </a:rPr>
            <a:t>Director</a:t>
          </a:r>
        </a:p>
      </dgm:t>
    </dgm:pt>
    <dgm:pt modelId="{82DC3CF7-7AA7-4905-B847-B9FB206C72D1}" type="parTrans" cxnId="{31843259-2BB0-4EB7-9658-BA4EE6AAF471}">
      <dgm:prSet/>
      <dgm:spPr/>
      <dgm:t>
        <a:bodyPr/>
        <a:lstStyle/>
        <a:p>
          <a:endParaRPr lang="en-US"/>
        </a:p>
      </dgm:t>
    </dgm:pt>
    <dgm:pt modelId="{C793D0ED-1F6A-45E3-A616-693F804698A3}" type="sibTrans" cxnId="{31843259-2BB0-4EB7-9658-BA4EE6AAF471}">
      <dgm:prSet/>
      <dgm:spPr/>
      <dgm:t>
        <a:bodyPr/>
        <a:lstStyle/>
        <a:p>
          <a:endParaRPr lang="en-US"/>
        </a:p>
      </dgm:t>
    </dgm:pt>
    <dgm:pt modelId="{CF6D8695-F3FA-46B1-844D-7DB64A36874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Sue Cone </a:t>
          </a:r>
          <a:r>
            <a:rPr lang="en-US" sz="600" b="0" dirty="0"/>
            <a:t>Supervisor</a:t>
          </a:r>
        </a:p>
        <a:p>
          <a:r>
            <a:rPr lang="en-US" sz="600" b="0" dirty="0"/>
            <a:t>Respiratory</a:t>
          </a:r>
        </a:p>
      </dgm:t>
    </dgm:pt>
    <dgm:pt modelId="{BE76889C-1F9E-4C95-8C31-5503E66D3252}" type="parTrans" cxnId="{BE56E4D8-AF1B-4B8E-942E-A2E782CAD1D4}">
      <dgm:prSet/>
      <dgm:spPr/>
      <dgm:t>
        <a:bodyPr/>
        <a:lstStyle/>
        <a:p>
          <a:endParaRPr lang="en-US"/>
        </a:p>
      </dgm:t>
    </dgm:pt>
    <dgm:pt modelId="{4F7AC6FE-9515-4F9A-9652-3BA539120601}" type="sibTrans" cxnId="{BE56E4D8-AF1B-4B8E-942E-A2E782CAD1D4}">
      <dgm:prSet/>
      <dgm:spPr/>
      <dgm:t>
        <a:bodyPr/>
        <a:lstStyle/>
        <a:p>
          <a:endParaRPr lang="en-US"/>
        </a:p>
      </dgm:t>
    </dgm:pt>
    <dgm:pt modelId="{42A64F09-67A0-4461-8932-7157ADFBBFB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dirty="0"/>
            <a:t>HIM</a:t>
          </a:r>
        </a:p>
      </dgm:t>
    </dgm:pt>
    <dgm:pt modelId="{C9147CAE-B9F7-4F7F-8F65-BA261BDB7316}" type="parTrans" cxnId="{F9DC1BC9-671A-4E6A-8474-4F023B773ADD}">
      <dgm:prSet/>
      <dgm:spPr/>
      <dgm:t>
        <a:bodyPr/>
        <a:lstStyle/>
        <a:p>
          <a:endParaRPr lang="en-US"/>
        </a:p>
      </dgm:t>
    </dgm:pt>
    <dgm:pt modelId="{0914651C-201B-4106-8069-9E14613455C9}" type="sibTrans" cxnId="{F9DC1BC9-671A-4E6A-8474-4F023B773ADD}">
      <dgm:prSet/>
      <dgm:spPr/>
      <dgm:t>
        <a:bodyPr/>
        <a:lstStyle/>
        <a:p>
          <a:endParaRPr lang="en-US"/>
        </a:p>
      </dgm:t>
    </dgm:pt>
    <dgm:pt modelId="{4E781519-5F51-41CD-A630-C1C1D696023A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dirty="0"/>
            <a:t>UR</a:t>
          </a:r>
        </a:p>
      </dgm:t>
    </dgm:pt>
    <dgm:pt modelId="{C69FC892-0A50-4F28-B50B-CB8306414482}" type="parTrans" cxnId="{5793FBEE-D7E2-4D02-8B0C-6ED6F256651C}">
      <dgm:prSet/>
      <dgm:spPr/>
      <dgm:t>
        <a:bodyPr/>
        <a:lstStyle/>
        <a:p>
          <a:endParaRPr lang="en-US"/>
        </a:p>
      </dgm:t>
    </dgm:pt>
    <dgm:pt modelId="{7A7AD3C3-04DE-403C-8170-99679BBE654E}" type="sibTrans" cxnId="{5793FBEE-D7E2-4D02-8B0C-6ED6F256651C}">
      <dgm:prSet/>
      <dgm:spPr/>
      <dgm:t>
        <a:bodyPr/>
        <a:lstStyle/>
        <a:p>
          <a:endParaRPr lang="en-US"/>
        </a:p>
      </dgm:t>
    </dgm:pt>
    <dgm:pt modelId="{5BED9DC6-6C21-4C08-BE66-DF8F46F6AC9A}">
      <dgm:prSet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600" b="1" dirty="0">
              <a:solidFill>
                <a:srgbClr val="FF0000"/>
              </a:solidFill>
            </a:rPr>
            <a:t>Elizabeth Wigley</a:t>
          </a:r>
        </a:p>
        <a:p>
          <a:pPr algn="ctr"/>
          <a:r>
            <a:rPr lang="en-US" sz="600" dirty="0">
              <a:solidFill>
                <a:srgbClr val="FF0000"/>
              </a:solidFill>
            </a:rPr>
            <a:t>Supervisor</a:t>
          </a:r>
        </a:p>
        <a:p>
          <a:pPr algn="l"/>
          <a:r>
            <a:rPr lang="en-US" sz="600" b="1" dirty="0">
              <a:solidFill>
                <a:srgbClr val="FF0000"/>
              </a:solidFill>
            </a:rPr>
            <a:t>        </a:t>
          </a:r>
          <a:r>
            <a:rPr lang="en-US" sz="600" b="0" dirty="0">
              <a:solidFill>
                <a:srgbClr val="FF0000"/>
              </a:solidFill>
            </a:rPr>
            <a:t>ED</a:t>
          </a:r>
        </a:p>
      </dgm:t>
    </dgm:pt>
    <dgm:pt modelId="{177F47D1-27A3-4FF4-88DC-D5B594CF1DC7}" type="parTrans" cxnId="{C154AC4D-CA28-476D-89AA-85418E38A41A}">
      <dgm:prSet/>
      <dgm:spPr/>
      <dgm:t>
        <a:bodyPr/>
        <a:lstStyle/>
        <a:p>
          <a:endParaRPr lang="en-US"/>
        </a:p>
      </dgm:t>
    </dgm:pt>
    <dgm:pt modelId="{21431ABF-CD18-4C96-92F8-C924EE26B971}" type="sibTrans" cxnId="{C154AC4D-CA28-476D-89AA-85418E38A41A}">
      <dgm:prSet/>
      <dgm:spPr/>
      <dgm:t>
        <a:bodyPr/>
        <a:lstStyle/>
        <a:p>
          <a:endParaRPr lang="en-US"/>
        </a:p>
      </dgm:t>
    </dgm:pt>
    <dgm:pt modelId="{446BBB9A-103B-4CCD-AF4E-63DFA6B06DBB}">
      <dgm:prSet custT="1"/>
      <dgm:spPr>
        <a:ln>
          <a:solidFill>
            <a:schemeClr val="tx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en-US" sz="600" b="1" dirty="0"/>
            <a:t>Scaife Bradford</a:t>
          </a:r>
        </a:p>
        <a:p>
          <a:pPr>
            <a:spcAft>
              <a:spcPts val="0"/>
            </a:spcAft>
          </a:pPr>
          <a:r>
            <a:rPr lang="en-US" sz="600" b="0" dirty="0"/>
            <a:t>Director</a:t>
          </a:r>
        </a:p>
        <a:p>
          <a:pPr>
            <a:spcAft>
              <a:spcPct val="35000"/>
            </a:spcAft>
          </a:pPr>
          <a:r>
            <a:rPr lang="en-US" sz="600" b="1" dirty="0"/>
            <a:t> </a:t>
          </a:r>
          <a:r>
            <a:rPr lang="en-US" sz="600" dirty="0"/>
            <a:t> </a:t>
          </a:r>
        </a:p>
        <a:p>
          <a:pPr>
            <a:spcAft>
              <a:spcPct val="35000"/>
            </a:spcAft>
          </a:pPr>
          <a:r>
            <a:rPr lang="en-US" sz="600" dirty="0"/>
            <a:t>Security</a:t>
          </a:r>
        </a:p>
      </dgm:t>
    </dgm:pt>
    <dgm:pt modelId="{23265350-6827-4E57-AB39-335F99B9215A}" type="parTrans" cxnId="{86452008-B735-4395-B10B-19887D760BCF}">
      <dgm:prSet/>
      <dgm:spPr/>
      <dgm:t>
        <a:bodyPr/>
        <a:lstStyle/>
        <a:p>
          <a:endParaRPr lang="en-US"/>
        </a:p>
      </dgm:t>
    </dgm:pt>
    <dgm:pt modelId="{506563BF-E415-4F38-98EE-4BD9A13A678C}" type="sibTrans" cxnId="{86452008-B735-4395-B10B-19887D760BCF}">
      <dgm:prSet/>
      <dgm:spPr/>
      <dgm:t>
        <a:bodyPr/>
        <a:lstStyle/>
        <a:p>
          <a:endParaRPr lang="en-US"/>
        </a:p>
      </dgm:t>
    </dgm:pt>
    <dgm:pt modelId="{577C75CD-ACA8-48E9-A7FD-7F3C74CC55ED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en-US" sz="600" b="1" dirty="0"/>
            <a:t>Mike Williamson</a:t>
          </a:r>
        </a:p>
        <a:p>
          <a:pPr>
            <a:spcAft>
              <a:spcPts val="0"/>
            </a:spcAft>
          </a:pPr>
          <a:r>
            <a:rPr lang="en-US" sz="600" dirty="0"/>
            <a:t>Director</a:t>
          </a:r>
        </a:p>
        <a:p>
          <a:pPr>
            <a:spcAft>
              <a:spcPts val="0"/>
            </a:spcAft>
          </a:pPr>
          <a:endParaRPr lang="en-US" sz="600" b="1" dirty="0"/>
        </a:p>
        <a:p>
          <a:pPr>
            <a:spcAft>
              <a:spcPct val="35000"/>
            </a:spcAft>
          </a:pPr>
          <a:endParaRPr lang="en-US" sz="100" dirty="0"/>
        </a:p>
        <a:p>
          <a:pPr>
            <a:spcAft>
              <a:spcPct val="35000"/>
            </a:spcAft>
          </a:pPr>
          <a:r>
            <a:rPr lang="en-US" sz="600" dirty="0"/>
            <a:t>Therapy</a:t>
          </a:r>
        </a:p>
      </dgm:t>
    </dgm:pt>
    <dgm:pt modelId="{9EB89805-4334-4BC9-BEE4-5144508B1CC2}" type="parTrans" cxnId="{43F8B5D3-938B-4E16-A539-E9EB9A6368C0}">
      <dgm:prSet/>
      <dgm:spPr/>
      <dgm:t>
        <a:bodyPr/>
        <a:lstStyle/>
        <a:p>
          <a:endParaRPr lang="en-US"/>
        </a:p>
      </dgm:t>
    </dgm:pt>
    <dgm:pt modelId="{2937A952-ADBD-4952-8198-CB837F09A65C}" type="sibTrans" cxnId="{43F8B5D3-938B-4E16-A539-E9EB9A6368C0}">
      <dgm:prSet/>
      <dgm:spPr/>
      <dgm:t>
        <a:bodyPr/>
        <a:lstStyle/>
        <a:p>
          <a:endParaRPr lang="en-US"/>
        </a:p>
      </dgm:t>
    </dgm:pt>
    <dgm:pt modelId="{6F7408AE-D673-4D7D-AD4E-2E9E02BCCF16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Mark Horne</a:t>
          </a:r>
        </a:p>
        <a:p>
          <a:r>
            <a:rPr lang="en-US" sz="600" dirty="0"/>
            <a:t>CMO</a:t>
          </a:r>
        </a:p>
      </dgm:t>
    </dgm:pt>
    <dgm:pt modelId="{8F4DEE71-C1B9-4145-B667-9100A503FBC4}" type="parTrans" cxnId="{6145056A-DEF2-4477-8562-7F5FB37444DB}">
      <dgm:prSet/>
      <dgm:spPr/>
      <dgm:t>
        <a:bodyPr/>
        <a:lstStyle/>
        <a:p>
          <a:endParaRPr lang="en-US"/>
        </a:p>
      </dgm:t>
    </dgm:pt>
    <dgm:pt modelId="{F1E565BC-11A3-4F9A-808D-09F477DF4D65}" type="sibTrans" cxnId="{6145056A-DEF2-4477-8562-7F5FB37444DB}">
      <dgm:prSet/>
      <dgm:spPr/>
      <dgm:t>
        <a:bodyPr/>
        <a:lstStyle/>
        <a:p>
          <a:endParaRPr lang="en-US"/>
        </a:p>
      </dgm:t>
    </dgm:pt>
    <dgm:pt modelId="{8ED7EB54-C9F6-4E5F-A8CC-45428073CCD5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700" b="1" dirty="0"/>
            <a:t>Pam </a:t>
          </a:r>
        </a:p>
        <a:p>
          <a:r>
            <a:rPr lang="en-US" sz="700" b="1" dirty="0"/>
            <a:t>Wallace</a:t>
          </a:r>
        </a:p>
        <a:p>
          <a:r>
            <a:rPr lang="en-US" sz="500" dirty="0"/>
            <a:t>Credentialing</a:t>
          </a:r>
        </a:p>
      </dgm:t>
    </dgm:pt>
    <dgm:pt modelId="{AB19AA24-5584-4A41-B5CE-2DA908D3CF01}" type="parTrans" cxnId="{00A972A8-BFBD-4E27-87B2-578EB2D44DD2}">
      <dgm:prSet/>
      <dgm:spPr/>
      <dgm:t>
        <a:bodyPr/>
        <a:lstStyle/>
        <a:p>
          <a:endParaRPr lang="en-US"/>
        </a:p>
      </dgm:t>
    </dgm:pt>
    <dgm:pt modelId="{44E8515E-9AE7-4E8B-A11B-58F092935FBC}" type="sibTrans" cxnId="{00A972A8-BFBD-4E27-87B2-578EB2D44DD2}">
      <dgm:prSet/>
      <dgm:spPr/>
      <dgm:t>
        <a:bodyPr/>
        <a:lstStyle/>
        <a:p>
          <a:endParaRPr lang="en-US"/>
        </a:p>
      </dgm:t>
    </dgm:pt>
    <dgm:pt modelId="{7BDB1B17-9CB8-47BD-9443-1F45181EA297}" type="asst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Medical Staff</a:t>
          </a:r>
        </a:p>
      </dgm:t>
    </dgm:pt>
    <dgm:pt modelId="{8EFEBD52-40DC-4CEF-B555-D3189BC9759F}" type="parTrans" cxnId="{2D1C2C42-54AD-422B-ABE5-5B7F1E8555E3}">
      <dgm:prSet/>
      <dgm:spPr/>
      <dgm:t>
        <a:bodyPr/>
        <a:lstStyle/>
        <a:p>
          <a:endParaRPr lang="en-US"/>
        </a:p>
      </dgm:t>
    </dgm:pt>
    <dgm:pt modelId="{E135E1DD-A5EE-4457-BE66-271EF3F18E88}" type="sibTrans" cxnId="{2D1C2C42-54AD-422B-ABE5-5B7F1E8555E3}">
      <dgm:prSet/>
      <dgm:spPr/>
      <dgm:t>
        <a:bodyPr/>
        <a:lstStyle/>
        <a:p>
          <a:endParaRPr lang="en-US"/>
        </a:p>
      </dgm:t>
    </dgm:pt>
    <dgm:pt modelId="{830E5416-3485-4B67-901B-5830FB89C86C}" type="asst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/>
            <a:t>Kyle Dew</a:t>
          </a:r>
        </a:p>
      </dgm:t>
    </dgm:pt>
    <dgm:pt modelId="{4450E059-31C0-40FD-ADD3-82CA4224D973}" type="parTrans" cxnId="{2ED1A1A6-9910-4634-9080-DAE13ECAE035}">
      <dgm:prSet/>
      <dgm:spPr/>
      <dgm:t>
        <a:bodyPr/>
        <a:lstStyle/>
        <a:p>
          <a:endParaRPr lang="en-US"/>
        </a:p>
      </dgm:t>
    </dgm:pt>
    <dgm:pt modelId="{1808D262-A391-4F85-B965-BD87FE70602D}" type="sibTrans" cxnId="{2ED1A1A6-9910-4634-9080-DAE13ECAE035}">
      <dgm:prSet/>
      <dgm:spPr/>
      <dgm:t>
        <a:bodyPr/>
        <a:lstStyle/>
        <a:p>
          <a:endParaRPr lang="en-US"/>
        </a:p>
      </dgm:t>
    </dgm:pt>
    <dgm:pt modelId="{2D82FB39-2F3D-438F-AEB1-DF616258396D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APP Services</a:t>
          </a:r>
          <a:endParaRPr lang="en-US" sz="600" b="0" dirty="0"/>
        </a:p>
      </dgm:t>
    </dgm:pt>
    <dgm:pt modelId="{DDFD477E-750A-47C1-8983-7C9D373F66FD}" type="parTrans" cxnId="{8B33AF3E-E7E2-4CFA-9BB6-6821D0FD062E}">
      <dgm:prSet/>
      <dgm:spPr/>
      <dgm:t>
        <a:bodyPr/>
        <a:lstStyle/>
        <a:p>
          <a:endParaRPr lang="en-US"/>
        </a:p>
      </dgm:t>
    </dgm:pt>
    <dgm:pt modelId="{E8ABB8D0-52C5-45CE-AB32-EF0FB13BDB34}" type="sibTrans" cxnId="{8B33AF3E-E7E2-4CFA-9BB6-6821D0FD062E}">
      <dgm:prSet/>
      <dgm:spPr/>
      <dgm:t>
        <a:bodyPr/>
        <a:lstStyle/>
        <a:p>
          <a:endParaRPr lang="en-US"/>
        </a:p>
      </dgm:t>
    </dgm:pt>
    <dgm:pt modelId="{3184090D-C704-47EB-9799-DE512F460AEA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Katie Townsend </a:t>
          </a:r>
          <a:r>
            <a:rPr lang="en-US" sz="600" dirty="0"/>
            <a:t>Director</a:t>
          </a:r>
        </a:p>
        <a:p>
          <a:endParaRPr lang="en-US" sz="100" dirty="0"/>
        </a:p>
        <a:p>
          <a:r>
            <a:rPr lang="en-US" sz="600" dirty="0"/>
            <a:t>Marketing</a:t>
          </a:r>
        </a:p>
      </dgm:t>
    </dgm:pt>
    <dgm:pt modelId="{D05B04C1-9EA2-41BD-859C-6406A1370EC8}" type="parTrans" cxnId="{A1F9CA51-BAC8-4696-A376-65F50889D99A}">
      <dgm:prSet/>
      <dgm:spPr/>
      <dgm:t>
        <a:bodyPr/>
        <a:lstStyle/>
        <a:p>
          <a:endParaRPr lang="en-US"/>
        </a:p>
      </dgm:t>
    </dgm:pt>
    <dgm:pt modelId="{B23A53F9-02F5-4408-A13D-E1AEF2455110}" type="sibTrans" cxnId="{A1F9CA51-BAC8-4696-A376-65F50889D99A}">
      <dgm:prSet/>
      <dgm:spPr/>
      <dgm:t>
        <a:bodyPr/>
        <a:lstStyle/>
        <a:p>
          <a:endParaRPr lang="en-US"/>
        </a:p>
      </dgm:t>
    </dgm:pt>
    <dgm:pt modelId="{4FE680BA-EF19-4AE2-8787-1DBC924D0BC6}">
      <dgm:prSet custT="1"/>
      <dgm:spPr>
        <a:solidFill>
          <a:schemeClr val="bg1">
            <a:lumMod val="9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600" b="1" dirty="0">
              <a:solidFill>
                <a:srgbClr val="FF0000"/>
              </a:solidFill>
            </a:rPr>
            <a:t>Amanda Jones </a:t>
          </a:r>
          <a:r>
            <a:rPr lang="en-US" sz="600" b="0" dirty="0">
              <a:solidFill>
                <a:srgbClr val="FF0000"/>
              </a:solidFill>
            </a:rPr>
            <a:t>Director</a:t>
          </a:r>
        </a:p>
        <a:p>
          <a:r>
            <a:rPr lang="en-US" sz="600" b="1" dirty="0">
              <a:solidFill>
                <a:srgbClr val="FF0000"/>
              </a:solidFill>
            </a:rPr>
            <a:t> </a:t>
          </a:r>
          <a:r>
            <a:rPr lang="en-US" sz="600" b="0" dirty="0">
              <a:solidFill>
                <a:srgbClr val="FF0000"/>
              </a:solidFill>
            </a:rPr>
            <a:t>Specialty Clinic &amp; Sleep Lab</a:t>
          </a:r>
        </a:p>
      </dgm:t>
    </dgm:pt>
    <dgm:pt modelId="{27997FD9-52BA-4AA6-8608-7B4BC356E90F}" type="parTrans" cxnId="{32455E8A-ED9F-450B-870F-E76A90BD88C8}">
      <dgm:prSet/>
      <dgm:spPr/>
      <dgm:t>
        <a:bodyPr/>
        <a:lstStyle/>
        <a:p>
          <a:endParaRPr lang="en-US"/>
        </a:p>
      </dgm:t>
    </dgm:pt>
    <dgm:pt modelId="{2095189F-3E65-46D2-B374-04FC48177CFA}" type="sibTrans" cxnId="{32455E8A-ED9F-450B-870F-E76A90BD88C8}">
      <dgm:prSet/>
      <dgm:spPr/>
      <dgm:t>
        <a:bodyPr/>
        <a:lstStyle/>
        <a:p>
          <a:endParaRPr lang="en-US"/>
        </a:p>
      </dgm:t>
    </dgm:pt>
    <dgm:pt modelId="{F7ED290E-13BB-4390-A1F2-59B758F682C1}">
      <dgm:prSet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Greg     Baldwin</a:t>
          </a:r>
        </a:p>
        <a:p>
          <a:r>
            <a:rPr lang="en-US" sz="600" dirty="0"/>
            <a:t>CHRO</a:t>
          </a:r>
          <a:endParaRPr lang="en-US" dirty="0"/>
        </a:p>
      </dgm:t>
    </dgm:pt>
    <dgm:pt modelId="{30EE1967-C2AE-4A08-8F2C-817DC82473CE}" type="parTrans" cxnId="{600F6A0F-D720-45ED-BDE1-D672F7352939}">
      <dgm:prSet/>
      <dgm:spPr/>
      <dgm:t>
        <a:bodyPr/>
        <a:lstStyle/>
        <a:p>
          <a:endParaRPr lang="en-US"/>
        </a:p>
      </dgm:t>
    </dgm:pt>
    <dgm:pt modelId="{0D2528CD-708D-4153-B303-1E5B0BEB3074}" type="sibTrans" cxnId="{600F6A0F-D720-45ED-BDE1-D672F7352939}">
      <dgm:prSet/>
      <dgm:spPr/>
      <dgm:t>
        <a:bodyPr/>
        <a:lstStyle/>
        <a:p>
          <a:endParaRPr lang="en-US"/>
        </a:p>
      </dgm:t>
    </dgm:pt>
    <dgm:pt modelId="{54684818-C44B-44BE-92D3-F25B7AC9B0D0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Kimberly Flynt</a:t>
          </a:r>
        </a:p>
        <a:p>
          <a:r>
            <a:rPr lang="en-US" dirty="0">
              <a:solidFill>
                <a:srgbClr val="FF0000"/>
              </a:solidFill>
            </a:rPr>
            <a:t>Supervisor</a:t>
          </a:r>
        </a:p>
        <a:p>
          <a:r>
            <a:rPr lang="en-US" dirty="0">
              <a:solidFill>
                <a:srgbClr val="FF0000"/>
              </a:solidFill>
            </a:rPr>
            <a:t> Employee Health</a:t>
          </a:r>
        </a:p>
      </dgm:t>
    </dgm:pt>
    <dgm:pt modelId="{96CF83EA-89EE-43AB-8DE1-3DD76C8A428C}" type="parTrans" cxnId="{D0575199-9FD7-4814-B519-8A87D2919A77}">
      <dgm:prSet/>
      <dgm:spPr/>
      <dgm:t>
        <a:bodyPr/>
        <a:lstStyle/>
        <a:p>
          <a:endParaRPr lang="en-US"/>
        </a:p>
      </dgm:t>
    </dgm:pt>
    <dgm:pt modelId="{F2929D2E-0CD9-4323-92A6-3E5EEACBC184}" type="sibTrans" cxnId="{D0575199-9FD7-4814-B519-8A87D2919A77}">
      <dgm:prSet/>
      <dgm:spPr/>
      <dgm:t>
        <a:bodyPr/>
        <a:lstStyle/>
        <a:p>
          <a:endParaRPr lang="en-US"/>
        </a:p>
      </dgm:t>
    </dgm:pt>
    <dgm:pt modelId="{7625D3DA-D0E8-4BEE-9F51-03C259F4688F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Sandra Runnels </a:t>
          </a:r>
        </a:p>
        <a:p>
          <a:r>
            <a:rPr lang="en-US" sz="600" dirty="0"/>
            <a:t>HR Generalist</a:t>
          </a:r>
        </a:p>
      </dgm:t>
    </dgm:pt>
    <dgm:pt modelId="{F6C16007-09CB-4CE5-9433-852ADDA7B38C}" type="parTrans" cxnId="{78BD6BE6-CC00-4868-BD78-6B0CA53229FB}">
      <dgm:prSet/>
      <dgm:spPr/>
      <dgm:t>
        <a:bodyPr/>
        <a:lstStyle/>
        <a:p>
          <a:endParaRPr lang="en-US"/>
        </a:p>
      </dgm:t>
    </dgm:pt>
    <dgm:pt modelId="{30A65E8E-E233-4E29-A146-1FFB8C02AC0A}" type="sibTrans" cxnId="{78BD6BE6-CC00-4868-BD78-6B0CA53229FB}">
      <dgm:prSet/>
      <dgm:spPr/>
      <dgm:t>
        <a:bodyPr/>
        <a:lstStyle/>
        <a:p>
          <a:endParaRPr lang="en-US"/>
        </a:p>
      </dgm:t>
    </dgm:pt>
    <dgm:pt modelId="{F7E936AF-F184-4C8E-8DC1-3041D8076F3B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dirty="0"/>
            <a:t>Compliance</a:t>
          </a:r>
        </a:p>
      </dgm:t>
    </dgm:pt>
    <dgm:pt modelId="{4F558E1B-8FCB-4E80-A3CE-56AAACDD5C88}" type="parTrans" cxnId="{69E5A248-7970-4E8C-BA60-26A044E8A240}">
      <dgm:prSet/>
      <dgm:spPr/>
      <dgm:t>
        <a:bodyPr/>
        <a:lstStyle/>
        <a:p>
          <a:endParaRPr lang="en-US"/>
        </a:p>
      </dgm:t>
    </dgm:pt>
    <dgm:pt modelId="{F72F81D5-96FB-4BCF-81FD-7039F314C90D}" type="sibTrans" cxnId="{69E5A248-7970-4E8C-BA60-26A044E8A240}">
      <dgm:prSet/>
      <dgm:spPr/>
      <dgm:t>
        <a:bodyPr/>
        <a:lstStyle/>
        <a:p>
          <a:endParaRPr lang="en-US"/>
        </a:p>
      </dgm:t>
    </dgm:pt>
    <dgm:pt modelId="{86C534C4-55A5-4AB0-A66B-235614B8976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dirty="0"/>
            <a:t>Risk Management</a:t>
          </a:r>
        </a:p>
      </dgm:t>
    </dgm:pt>
    <dgm:pt modelId="{3096EDC7-67F4-457F-93CF-BD4F3C180B9F}" type="parTrans" cxnId="{89EF2B6A-2262-4D70-B147-3C8A8A433DED}">
      <dgm:prSet/>
      <dgm:spPr/>
      <dgm:t>
        <a:bodyPr/>
        <a:lstStyle/>
        <a:p>
          <a:endParaRPr lang="en-US"/>
        </a:p>
      </dgm:t>
    </dgm:pt>
    <dgm:pt modelId="{A6F72E2A-89E6-41DC-BEB0-2B336E580AAF}" type="sibTrans" cxnId="{89EF2B6A-2262-4D70-B147-3C8A8A433DED}">
      <dgm:prSet/>
      <dgm:spPr/>
      <dgm:t>
        <a:bodyPr/>
        <a:lstStyle/>
        <a:p>
          <a:endParaRPr lang="en-US"/>
        </a:p>
      </dgm:t>
    </dgm:pt>
    <dgm:pt modelId="{DA0B1A93-5CA0-49AE-943F-294AB471468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600"/>
            <a:t>Payroll</a:t>
          </a:r>
          <a:endParaRPr lang="en-US" sz="600" dirty="0"/>
        </a:p>
      </dgm:t>
    </dgm:pt>
    <dgm:pt modelId="{AAA087E6-5410-45D1-9446-FD0C94616EA4}" type="parTrans" cxnId="{C610318F-FA36-429C-9222-8EE8827B9181}">
      <dgm:prSet/>
      <dgm:spPr/>
      <dgm:t>
        <a:bodyPr/>
        <a:lstStyle/>
        <a:p>
          <a:endParaRPr lang="en-US"/>
        </a:p>
      </dgm:t>
    </dgm:pt>
    <dgm:pt modelId="{FEAF1061-4086-4EFC-BD96-E3E6E6612BBC}" type="sibTrans" cxnId="{C610318F-FA36-429C-9222-8EE8827B9181}">
      <dgm:prSet/>
      <dgm:spPr/>
      <dgm:t>
        <a:bodyPr/>
        <a:lstStyle/>
        <a:p>
          <a:endParaRPr lang="en-US"/>
        </a:p>
      </dgm:t>
    </dgm:pt>
    <dgm:pt modelId="{BF08AF2C-171F-4286-958A-85272E94D2C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500" b="1" dirty="0"/>
            <a:t>Shelby Martin </a:t>
          </a:r>
          <a:r>
            <a:rPr lang="en-US" sz="500" dirty="0"/>
            <a:t>Manager</a:t>
          </a:r>
        </a:p>
        <a:p>
          <a:r>
            <a:rPr lang="en-US" sz="500" dirty="0"/>
            <a:t>    Admissions</a:t>
          </a:r>
        </a:p>
      </dgm:t>
    </dgm:pt>
    <dgm:pt modelId="{54845E6A-0F36-45CC-8585-2BC64C361B2C}" type="parTrans" cxnId="{1DFC024C-2167-4A57-84A0-76D317A43BA0}">
      <dgm:prSet/>
      <dgm:spPr/>
      <dgm:t>
        <a:bodyPr/>
        <a:lstStyle/>
        <a:p>
          <a:endParaRPr lang="en-US"/>
        </a:p>
      </dgm:t>
    </dgm:pt>
    <dgm:pt modelId="{F265F2F5-56BF-4CD5-A0AE-CFE6B2607E36}" type="sibTrans" cxnId="{1DFC024C-2167-4A57-84A0-76D317A43BA0}">
      <dgm:prSet/>
      <dgm:spPr/>
      <dgm:t>
        <a:bodyPr/>
        <a:lstStyle/>
        <a:p>
          <a:endParaRPr lang="en-US"/>
        </a:p>
      </dgm:t>
    </dgm:pt>
    <dgm:pt modelId="{D1168708-3B53-4FB1-BEB1-AB0DDF878A5B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600" b="1" dirty="0"/>
            <a:t>Sherry Brewer</a:t>
          </a:r>
        </a:p>
        <a:p>
          <a:r>
            <a:rPr lang="en-US" sz="600" b="0" dirty="0"/>
            <a:t>ED &amp; Support Services Officer</a:t>
          </a:r>
        </a:p>
      </dgm:t>
    </dgm:pt>
    <dgm:pt modelId="{59E63345-5AAD-440E-93D1-0437B4D72F31}" type="parTrans" cxnId="{849E4919-7217-42B4-AAB7-E0E2214EF281}">
      <dgm:prSet/>
      <dgm:spPr/>
      <dgm:t>
        <a:bodyPr/>
        <a:lstStyle/>
        <a:p>
          <a:endParaRPr lang="en-US"/>
        </a:p>
      </dgm:t>
    </dgm:pt>
    <dgm:pt modelId="{5FC945E7-DED7-4952-9B5B-9B9B89A733C3}" type="sibTrans" cxnId="{849E4919-7217-42B4-AAB7-E0E2214EF281}">
      <dgm:prSet/>
      <dgm:spPr/>
      <dgm:t>
        <a:bodyPr/>
        <a:lstStyle/>
        <a:p>
          <a:endParaRPr lang="en-US"/>
        </a:p>
      </dgm:t>
    </dgm:pt>
    <dgm:pt modelId="{BE809DCD-C791-4D06-B74E-636465068ABF}" type="pres">
      <dgm:prSet presAssocID="{6EA1F4CD-0708-4339-A47D-25F76AEDB4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BC44882-21AA-4C17-849C-D9C786CEEDB2}" type="pres">
      <dgm:prSet presAssocID="{2EA33616-6C58-403A-899C-3B7D55F71B27}" presName="hierRoot1" presStyleCnt="0">
        <dgm:presLayoutVars>
          <dgm:hierBranch val="init"/>
        </dgm:presLayoutVars>
      </dgm:prSet>
      <dgm:spPr/>
    </dgm:pt>
    <dgm:pt modelId="{D34B3118-2238-4881-A51D-D88F2B6A435D}" type="pres">
      <dgm:prSet presAssocID="{2EA33616-6C58-403A-899C-3B7D55F71B27}" presName="rootComposite1" presStyleCnt="0"/>
      <dgm:spPr/>
    </dgm:pt>
    <dgm:pt modelId="{6EC8FE8C-3EAF-4DCB-B78C-936D0F26F435}" type="pres">
      <dgm:prSet presAssocID="{2EA33616-6C58-403A-899C-3B7D55F71B27}" presName="rootText1" presStyleLbl="node0" presStyleIdx="0" presStyleCnt="4" custScaleX="462831" custLinFactY="-175799" custLinFactNeighborX="-3161" custLinFactNeighborY="-200000">
        <dgm:presLayoutVars>
          <dgm:chPref val="3"/>
        </dgm:presLayoutVars>
      </dgm:prSet>
      <dgm:spPr/>
    </dgm:pt>
    <dgm:pt modelId="{EFD0803D-D0E7-4BD0-BD15-D56AA3DD3146}" type="pres">
      <dgm:prSet presAssocID="{2EA33616-6C58-403A-899C-3B7D55F71B27}" presName="rootConnector1" presStyleLbl="node1" presStyleIdx="0" presStyleCnt="0"/>
      <dgm:spPr/>
    </dgm:pt>
    <dgm:pt modelId="{76D3F05A-4157-40B3-A88D-439316AD0519}" type="pres">
      <dgm:prSet presAssocID="{2EA33616-6C58-403A-899C-3B7D55F71B27}" presName="hierChild2" presStyleCnt="0"/>
      <dgm:spPr/>
    </dgm:pt>
    <dgm:pt modelId="{70FAE4D9-D013-4E21-A907-A7484E849F72}" type="pres">
      <dgm:prSet presAssocID="{9C1A1AB2-DA62-4200-ADE2-0EB51DB4DCA7}" presName="Name37" presStyleLbl="parChTrans1D2" presStyleIdx="0" presStyleCnt="10"/>
      <dgm:spPr/>
    </dgm:pt>
    <dgm:pt modelId="{3B75E6DF-21DA-4453-95C3-A8385F6ABDCD}" type="pres">
      <dgm:prSet presAssocID="{3350197D-97CD-4CFC-AF6B-944A6AA6D833}" presName="hierRoot2" presStyleCnt="0">
        <dgm:presLayoutVars>
          <dgm:hierBranch val="init"/>
        </dgm:presLayoutVars>
      </dgm:prSet>
      <dgm:spPr/>
    </dgm:pt>
    <dgm:pt modelId="{DA869227-D521-4794-861F-32EAE452C5DC}" type="pres">
      <dgm:prSet presAssocID="{3350197D-97CD-4CFC-AF6B-944A6AA6D833}" presName="rootComposite" presStyleCnt="0"/>
      <dgm:spPr/>
    </dgm:pt>
    <dgm:pt modelId="{FBD529F9-D4EA-47CE-A4A2-D016883F24A7}" type="pres">
      <dgm:prSet presAssocID="{3350197D-97CD-4CFC-AF6B-944A6AA6D833}" presName="rootText" presStyleLbl="node2" presStyleIdx="0" presStyleCnt="10" custScaleX="92222" custScaleY="374937">
        <dgm:presLayoutVars>
          <dgm:chPref val="3"/>
        </dgm:presLayoutVars>
      </dgm:prSet>
      <dgm:spPr/>
    </dgm:pt>
    <dgm:pt modelId="{A6296CAE-BD47-47F4-B0FB-E3CAF267C092}" type="pres">
      <dgm:prSet presAssocID="{3350197D-97CD-4CFC-AF6B-944A6AA6D833}" presName="rootConnector" presStyleLbl="node2" presStyleIdx="0" presStyleCnt="10"/>
      <dgm:spPr/>
    </dgm:pt>
    <dgm:pt modelId="{CC79DFDC-4FB2-4C71-B6B2-4486EE078227}" type="pres">
      <dgm:prSet presAssocID="{3350197D-97CD-4CFC-AF6B-944A6AA6D833}" presName="hierChild4" presStyleCnt="0"/>
      <dgm:spPr/>
    </dgm:pt>
    <dgm:pt modelId="{9C0BE421-F2EE-4E48-A6E4-2CB1AE1055EC}" type="pres">
      <dgm:prSet presAssocID="{4F558E1B-8FCB-4E80-A3CE-56AAACDD5C88}" presName="Name37" presStyleLbl="parChTrans1D3" presStyleIdx="0" presStyleCnt="27"/>
      <dgm:spPr/>
    </dgm:pt>
    <dgm:pt modelId="{FCCC48C6-F741-4F21-8F96-987FF184A536}" type="pres">
      <dgm:prSet presAssocID="{F7E936AF-F184-4C8E-8DC1-3041D8076F3B}" presName="hierRoot2" presStyleCnt="0">
        <dgm:presLayoutVars>
          <dgm:hierBranch val="init"/>
        </dgm:presLayoutVars>
      </dgm:prSet>
      <dgm:spPr/>
    </dgm:pt>
    <dgm:pt modelId="{66A4A2B4-DFBA-4D36-9EB5-6E5EBBCB4219}" type="pres">
      <dgm:prSet presAssocID="{F7E936AF-F184-4C8E-8DC1-3041D8076F3B}" presName="rootComposite" presStyleCnt="0"/>
      <dgm:spPr/>
    </dgm:pt>
    <dgm:pt modelId="{818BA936-59DE-4F24-9D1D-C2883A9274F4}" type="pres">
      <dgm:prSet presAssocID="{F7E936AF-F184-4C8E-8DC1-3041D8076F3B}" presName="rootText" presStyleLbl="node3" presStyleIdx="0" presStyleCnt="27" custScaleX="136013" custScaleY="142537">
        <dgm:presLayoutVars>
          <dgm:chPref val="3"/>
        </dgm:presLayoutVars>
      </dgm:prSet>
      <dgm:spPr/>
    </dgm:pt>
    <dgm:pt modelId="{A29459A0-496E-498A-BBB8-49980F0ED138}" type="pres">
      <dgm:prSet presAssocID="{F7E936AF-F184-4C8E-8DC1-3041D8076F3B}" presName="rootConnector" presStyleLbl="node3" presStyleIdx="0" presStyleCnt="27"/>
      <dgm:spPr/>
    </dgm:pt>
    <dgm:pt modelId="{59787687-DE17-4AD9-BB1D-80C015B948DE}" type="pres">
      <dgm:prSet presAssocID="{F7E936AF-F184-4C8E-8DC1-3041D8076F3B}" presName="hierChild4" presStyleCnt="0"/>
      <dgm:spPr/>
    </dgm:pt>
    <dgm:pt modelId="{44753525-93C3-4943-BA79-E67B2117754F}" type="pres">
      <dgm:prSet presAssocID="{F7E936AF-F184-4C8E-8DC1-3041D8076F3B}" presName="hierChild5" presStyleCnt="0"/>
      <dgm:spPr/>
    </dgm:pt>
    <dgm:pt modelId="{FDC9D3B1-DEB8-4E25-891A-245AE4F4906B}" type="pres">
      <dgm:prSet presAssocID="{3096EDC7-67F4-457F-93CF-BD4F3C180B9F}" presName="Name37" presStyleLbl="parChTrans1D3" presStyleIdx="1" presStyleCnt="27"/>
      <dgm:spPr/>
    </dgm:pt>
    <dgm:pt modelId="{C4CFEDE5-D6E2-484F-9987-10B928AD08AB}" type="pres">
      <dgm:prSet presAssocID="{86C534C4-55A5-4AB0-A66B-235614B89769}" presName="hierRoot2" presStyleCnt="0">
        <dgm:presLayoutVars>
          <dgm:hierBranch val="init"/>
        </dgm:presLayoutVars>
      </dgm:prSet>
      <dgm:spPr/>
    </dgm:pt>
    <dgm:pt modelId="{ECC50C8C-8C93-41DC-A7AB-0969C8B4D6FA}" type="pres">
      <dgm:prSet presAssocID="{86C534C4-55A5-4AB0-A66B-235614B89769}" presName="rootComposite" presStyleCnt="0"/>
      <dgm:spPr/>
    </dgm:pt>
    <dgm:pt modelId="{47134C19-05F5-4E84-A8FF-F2EBCDBD496F}" type="pres">
      <dgm:prSet presAssocID="{86C534C4-55A5-4AB0-A66B-235614B89769}" presName="rootText" presStyleLbl="node3" presStyleIdx="1" presStyleCnt="27" custScaleX="157729" custScaleY="212253">
        <dgm:presLayoutVars>
          <dgm:chPref val="3"/>
        </dgm:presLayoutVars>
      </dgm:prSet>
      <dgm:spPr/>
    </dgm:pt>
    <dgm:pt modelId="{59703ECD-6D60-4488-9E30-85F3C43AFD9D}" type="pres">
      <dgm:prSet presAssocID="{86C534C4-55A5-4AB0-A66B-235614B89769}" presName="rootConnector" presStyleLbl="node3" presStyleIdx="1" presStyleCnt="27"/>
      <dgm:spPr/>
    </dgm:pt>
    <dgm:pt modelId="{A3F23AA1-9676-4FFA-909E-F5BDAEED04CD}" type="pres">
      <dgm:prSet presAssocID="{86C534C4-55A5-4AB0-A66B-235614B89769}" presName="hierChild4" presStyleCnt="0"/>
      <dgm:spPr/>
    </dgm:pt>
    <dgm:pt modelId="{7D29D3A2-63E5-47C4-8AB6-476B7F676478}" type="pres">
      <dgm:prSet presAssocID="{86C534C4-55A5-4AB0-A66B-235614B89769}" presName="hierChild5" presStyleCnt="0"/>
      <dgm:spPr/>
    </dgm:pt>
    <dgm:pt modelId="{46DAB5C5-11EB-4FF5-B882-60E74A961B26}" type="pres">
      <dgm:prSet presAssocID="{3350197D-97CD-4CFC-AF6B-944A6AA6D833}" presName="hierChild5" presStyleCnt="0"/>
      <dgm:spPr/>
    </dgm:pt>
    <dgm:pt modelId="{291FA2CE-8EDF-45F1-A95A-070BC6F3A12F}" type="pres">
      <dgm:prSet presAssocID="{8F4DEE71-C1B9-4145-B667-9100A503FBC4}" presName="Name37" presStyleLbl="parChTrans1D2" presStyleIdx="1" presStyleCnt="10"/>
      <dgm:spPr/>
    </dgm:pt>
    <dgm:pt modelId="{FBC65372-DBBC-4FFF-B953-2FA2C1C0BCE8}" type="pres">
      <dgm:prSet presAssocID="{6F7408AE-D673-4D7D-AD4E-2E9E02BCCF16}" presName="hierRoot2" presStyleCnt="0">
        <dgm:presLayoutVars>
          <dgm:hierBranch val="init"/>
        </dgm:presLayoutVars>
      </dgm:prSet>
      <dgm:spPr/>
    </dgm:pt>
    <dgm:pt modelId="{0A55A833-A234-4BF7-B480-C022E2F91877}" type="pres">
      <dgm:prSet presAssocID="{6F7408AE-D673-4D7D-AD4E-2E9E02BCCF16}" presName="rootComposite" presStyleCnt="0"/>
      <dgm:spPr/>
    </dgm:pt>
    <dgm:pt modelId="{38DCB021-BDD2-48C2-BA35-FA513CD3C6EA}" type="pres">
      <dgm:prSet presAssocID="{6F7408AE-D673-4D7D-AD4E-2E9E02BCCF16}" presName="rootText" presStyleLbl="node2" presStyleIdx="1" presStyleCnt="10" custScaleY="236204">
        <dgm:presLayoutVars>
          <dgm:chPref val="3"/>
        </dgm:presLayoutVars>
      </dgm:prSet>
      <dgm:spPr/>
    </dgm:pt>
    <dgm:pt modelId="{AB8B1116-B7F8-414C-AB41-5022C858D7CE}" type="pres">
      <dgm:prSet presAssocID="{6F7408AE-D673-4D7D-AD4E-2E9E02BCCF16}" presName="rootConnector" presStyleLbl="node2" presStyleIdx="1" presStyleCnt="10"/>
      <dgm:spPr/>
    </dgm:pt>
    <dgm:pt modelId="{92A08468-F2C4-40C8-807A-E718633E7F1F}" type="pres">
      <dgm:prSet presAssocID="{6F7408AE-D673-4D7D-AD4E-2E9E02BCCF16}" presName="hierChild4" presStyleCnt="0"/>
      <dgm:spPr/>
    </dgm:pt>
    <dgm:pt modelId="{CD65815B-0436-4C70-B5B4-1297454358FB}" type="pres">
      <dgm:prSet presAssocID="{AB19AA24-5584-4A41-B5CE-2DA908D3CF01}" presName="Name37" presStyleLbl="parChTrans1D3" presStyleIdx="2" presStyleCnt="27"/>
      <dgm:spPr/>
    </dgm:pt>
    <dgm:pt modelId="{8573DC5F-A5EB-4EBB-8A4D-2AF750FFFD34}" type="pres">
      <dgm:prSet presAssocID="{8ED7EB54-C9F6-4E5F-A8CC-45428073CCD5}" presName="hierRoot2" presStyleCnt="0">
        <dgm:presLayoutVars>
          <dgm:hierBranch val="init"/>
        </dgm:presLayoutVars>
      </dgm:prSet>
      <dgm:spPr/>
    </dgm:pt>
    <dgm:pt modelId="{89527AFA-121B-42D5-81B5-B94422DAFBCD}" type="pres">
      <dgm:prSet presAssocID="{8ED7EB54-C9F6-4E5F-A8CC-45428073CCD5}" presName="rootComposite" presStyleCnt="0"/>
      <dgm:spPr/>
    </dgm:pt>
    <dgm:pt modelId="{74DF6CBF-13A7-443A-811D-FDE1A097643D}" type="pres">
      <dgm:prSet presAssocID="{8ED7EB54-C9F6-4E5F-A8CC-45428073CCD5}" presName="rootText" presStyleLbl="node3" presStyleIdx="2" presStyleCnt="27" custScaleX="112910" custScaleY="265916">
        <dgm:presLayoutVars>
          <dgm:chPref val="3"/>
        </dgm:presLayoutVars>
      </dgm:prSet>
      <dgm:spPr/>
    </dgm:pt>
    <dgm:pt modelId="{F3ECF254-34E3-4A09-B288-2CC372277655}" type="pres">
      <dgm:prSet presAssocID="{8ED7EB54-C9F6-4E5F-A8CC-45428073CCD5}" presName="rootConnector" presStyleLbl="node3" presStyleIdx="2" presStyleCnt="27"/>
      <dgm:spPr/>
    </dgm:pt>
    <dgm:pt modelId="{1E4598A3-9D4C-40C6-8B27-D4963D43FBC8}" type="pres">
      <dgm:prSet presAssocID="{8ED7EB54-C9F6-4E5F-A8CC-45428073CCD5}" presName="hierChild4" presStyleCnt="0"/>
      <dgm:spPr/>
    </dgm:pt>
    <dgm:pt modelId="{50BFF699-A431-48B9-A2DB-7A9820C47CB7}" type="pres">
      <dgm:prSet presAssocID="{8ED7EB54-C9F6-4E5F-A8CC-45428073CCD5}" presName="hierChild5" presStyleCnt="0"/>
      <dgm:spPr/>
    </dgm:pt>
    <dgm:pt modelId="{D1F61750-4FCD-41B4-A1C2-09706EAD1653}" type="pres">
      <dgm:prSet presAssocID="{6F7408AE-D673-4D7D-AD4E-2E9E02BCCF16}" presName="hierChild5" presStyleCnt="0"/>
      <dgm:spPr/>
    </dgm:pt>
    <dgm:pt modelId="{6F4ED524-6D25-4C9D-B7A5-4EC7C3BD046A}" type="pres">
      <dgm:prSet presAssocID="{0BE4BA15-A4FE-456D-8F68-0D03D554B9F6}" presName="Name37" presStyleLbl="parChTrans1D2" presStyleIdx="2" presStyleCnt="10"/>
      <dgm:spPr/>
    </dgm:pt>
    <dgm:pt modelId="{4AB1EF32-85A3-4BE5-9EB8-8A167B27FBEA}" type="pres">
      <dgm:prSet presAssocID="{C349F53D-BCB8-4873-A902-B21CAC0BD3DC}" presName="hierRoot2" presStyleCnt="0">
        <dgm:presLayoutVars>
          <dgm:hierBranch val="init"/>
        </dgm:presLayoutVars>
      </dgm:prSet>
      <dgm:spPr/>
    </dgm:pt>
    <dgm:pt modelId="{B7694762-3226-4C6F-B376-CD1CCFF17075}" type="pres">
      <dgm:prSet presAssocID="{C349F53D-BCB8-4873-A902-B21CAC0BD3DC}" presName="rootComposite" presStyleCnt="0"/>
      <dgm:spPr/>
    </dgm:pt>
    <dgm:pt modelId="{3149BD32-EB46-4C8E-B925-5137C643EE01}" type="pres">
      <dgm:prSet presAssocID="{C349F53D-BCB8-4873-A902-B21CAC0BD3DC}" presName="rootText" presStyleLbl="node2" presStyleIdx="2" presStyleCnt="10" custScaleY="200980">
        <dgm:presLayoutVars>
          <dgm:chPref val="3"/>
        </dgm:presLayoutVars>
      </dgm:prSet>
      <dgm:spPr/>
    </dgm:pt>
    <dgm:pt modelId="{216935DF-0C02-4319-A103-DD1E750B7186}" type="pres">
      <dgm:prSet presAssocID="{C349F53D-BCB8-4873-A902-B21CAC0BD3DC}" presName="rootConnector" presStyleLbl="node2" presStyleIdx="2" presStyleCnt="10"/>
      <dgm:spPr/>
    </dgm:pt>
    <dgm:pt modelId="{6C51D85F-3C71-4BB6-84CF-EFF99E491FDE}" type="pres">
      <dgm:prSet presAssocID="{C349F53D-BCB8-4873-A902-B21CAC0BD3DC}" presName="hierChild4" presStyleCnt="0"/>
      <dgm:spPr/>
    </dgm:pt>
    <dgm:pt modelId="{B7369CB2-4E67-4995-BD0C-79A9C58BF014}" type="pres">
      <dgm:prSet presAssocID="{5E5B7B96-2CDB-4DBE-BD1E-B6804DEF3F33}" presName="Name37" presStyleLbl="parChTrans1D3" presStyleIdx="3" presStyleCnt="27"/>
      <dgm:spPr/>
    </dgm:pt>
    <dgm:pt modelId="{F5BB6180-02A2-462C-9ADA-06EFAABF5E11}" type="pres">
      <dgm:prSet presAssocID="{F6A84389-7479-4671-AFAB-22C86A1013C3}" presName="hierRoot2" presStyleCnt="0">
        <dgm:presLayoutVars>
          <dgm:hierBranch val="init"/>
        </dgm:presLayoutVars>
      </dgm:prSet>
      <dgm:spPr/>
    </dgm:pt>
    <dgm:pt modelId="{DFBD11F2-BAB5-4360-B082-60F8FB58D991}" type="pres">
      <dgm:prSet presAssocID="{F6A84389-7479-4671-AFAB-22C86A1013C3}" presName="rootComposite" presStyleCnt="0"/>
      <dgm:spPr/>
    </dgm:pt>
    <dgm:pt modelId="{230D7DAA-94E0-462D-B5DB-F05944C037A5}" type="pres">
      <dgm:prSet presAssocID="{F6A84389-7479-4671-AFAB-22C86A1013C3}" presName="rootText" presStyleLbl="node3" presStyleIdx="3" presStyleCnt="27" custScaleY="226284">
        <dgm:presLayoutVars>
          <dgm:chPref val="3"/>
        </dgm:presLayoutVars>
      </dgm:prSet>
      <dgm:spPr/>
    </dgm:pt>
    <dgm:pt modelId="{B65A424E-8D02-48E1-A2F1-EDB74AB25626}" type="pres">
      <dgm:prSet presAssocID="{F6A84389-7479-4671-AFAB-22C86A1013C3}" presName="rootConnector" presStyleLbl="node3" presStyleIdx="3" presStyleCnt="27"/>
      <dgm:spPr/>
    </dgm:pt>
    <dgm:pt modelId="{7DD8B4CD-6A0A-4157-8185-D3962604D1B7}" type="pres">
      <dgm:prSet presAssocID="{F6A84389-7479-4671-AFAB-22C86A1013C3}" presName="hierChild4" presStyleCnt="0"/>
      <dgm:spPr/>
    </dgm:pt>
    <dgm:pt modelId="{1F2B51D0-8DFD-4287-88F5-2F6C067CC45A}" type="pres">
      <dgm:prSet presAssocID="{F6A84389-7479-4671-AFAB-22C86A1013C3}" presName="hierChild5" presStyleCnt="0"/>
      <dgm:spPr/>
    </dgm:pt>
    <dgm:pt modelId="{636DB538-4C62-4D98-9505-3EEC69D7D9DE}" type="pres">
      <dgm:prSet presAssocID="{C349F53D-BCB8-4873-A902-B21CAC0BD3DC}" presName="hierChild5" presStyleCnt="0"/>
      <dgm:spPr/>
    </dgm:pt>
    <dgm:pt modelId="{A5EB564C-667F-481F-BB0A-D60B4834708D}" type="pres">
      <dgm:prSet presAssocID="{30EE1967-C2AE-4A08-8F2C-817DC82473CE}" presName="Name37" presStyleLbl="parChTrans1D2" presStyleIdx="3" presStyleCnt="10"/>
      <dgm:spPr/>
    </dgm:pt>
    <dgm:pt modelId="{8834B508-D59E-4731-B3B4-0000DF3389CF}" type="pres">
      <dgm:prSet presAssocID="{F7ED290E-13BB-4390-A1F2-59B758F682C1}" presName="hierRoot2" presStyleCnt="0">
        <dgm:presLayoutVars>
          <dgm:hierBranch val="init"/>
        </dgm:presLayoutVars>
      </dgm:prSet>
      <dgm:spPr/>
    </dgm:pt>
    <dgm:pt modelId="{65B4D9D5-666A-4755-A1C8-A17083E097B1}" type="pres">
      <dgm:prSet presAssocID="{F7ED290E-13BB-4390-A1F2-59B758F682C1}" presName="rootComposite" presStyleCnt="0"/>
      <dgm:spPr/>
    </dgm:pt>
    <dgm:pt modelId="{A3551AC2-EC75-4C37-91C7-33EFE48D6CE3}" type="pres">
      <dgm:prSet presAssocID="{F7ED290E-13BB-4390-A1F2-59B758F682C1}" presName="rootText" presStyleLbl="node2" presStyleIdx="3" presStyleCnt="10" custScaleX="78637" custScaleY="265545">
        <dgm:presLayoutVars>
          <dgm:chPref val="3"/>
        </dgm:presLayoutVars>
      </dgm:prSet>
      <dgm:spPr/>
    </dgm:pt>
    <dgm:pt modelId="{AE514C09-81FD-4DDF-9772-9958C6C564CB}" type="pres">
      <dgm:prSet presAssocID="{F7ED290E-13BB-4390-A1F2-59B758F682C1}" presName="rootConnector" presStyleLbl="node2" presStyleIdx="3" presStyleCnt="10"/>
      <dgm:spPr/>
    </dgm:pt>
    <dgm:pt modelId="{FA32843D-C066-412F-A332-F38FBCCDA9F9}" type="pres">
      <dgm:prSet presAssocID="{F7ED290E-13BB-4390-A1F2-59B758F682C1}" presName="hierChild4" presStyleCnt="0"/>
      <dgm:spPr/>
    </dgm:pt>
    <dgm:pt modelId="{FE1BCF17-F867-4EE3-8D91-F0F49A2BEBED}" type="pres">
      <dgm:prSet presAssocID="{70216A11-F46D-42A6-BE3C-C53A77D9391F}" presName="Name37" presStyleLbl="parChTrans1D3" presStyleIdx="4" presStyleCnt="27"/>
      <dgm:spPr/>
    </dgm:pt>
    <dgm:pt modelId="{B0506353-C58E-4DB0-9CD8-0769B030E95A}" type="pres">
      <dgm:prSet presAssocID="{BC2EE207-B46D-4324-9679-302CD64E30D2}" presName="hierRoot2" presStyleCnt="0">
        <dgm:presLayoutVars>
          <dgm:hierBranch val="init"/>
        </dgm:presLayoutVars>
      </dgm:prSet>
      <dgm:spPr/>
    </dgm:pt>
    <dgm:pt modelId="{7F769460-BCA0-4106-AE6D-DADBD9E08D89}" type="pres">
      <dgm:prSet presAssocID="{BC2EE207-B46D-4324-9679-302CD64E30D2}" presName="rootComposite" presStyleCnt="0"/>
      <dgm:spPr/>
    </dgm:pt>
    <dgm:pt modelId="{39516A0A-A3B2-4295-9E57-69D4C40D1D5E}" type="pres">
      <dgm:prSet presAssocID="{BC2EE207-B46D-4324-9679-302CD64E30D2}" presName="rootText" presStyleLbl="node3" presStyleIdx="4" presStyleCnt="27" custScaleY="300458">
        <dgm:presLayoutVars>
          <dgm:chPref val="3"/>
        </dgm:presLayoutVars>
      </dgm:prSet>
      <dgm:spPr/>
    </dgm:pt>
    <dgm:pt modelId="{2D7D903B-B3F6-4060-B1E3-1DCB82EEF7F8}" type="pres">
      <dgm:prSet presAssocID="{BC2EE207-B46D-4324-9679-302CD64E30D2}" presName="rootConnector" presStyleLbl="node3" presStyleIdx="4" presStyleCnt="27"/>
      <dgm:spPr/>
    </dgm:pt>
    <dgm:pt modelId="{958A758B-E602-4D6F-871F-0DE27A4CF9A2}" type="pres">
      <dgm:prSet presAssocID="{BC2EE207-B46D-4324-9679-302CD64E30D2}" presName="hierChild4" presStyleCnt="0"/>
      <dgm:spPr/>
    </dgm:pt>
    <dgm:pt modelId="{41E56A16-47F5-4F92-B676-93242F4D7926}" type="pres">
      <dgm:prSet presAssocID="{F6C16007-09CB-4CE5-9433-852ADDA7B38C}" presName="Name37" presStyleLbl="parChTrans1D4" presStyleIdx="0" presStyleCnt="27"/>
      <dgm:spPr/>
    </dgm:pt>
    <dgm:pt modelId="{570BF707-2F11-4FF9-8A09-9467DF0C2936}" type="pres">
      <dgm:prSet presAssocID="{7625D3DA-D0E8-4BEE-9F51-03C259F4688F}" presName="hierRoot2" presStyleCnt="0">
        <dgm:presLayoutVars>
          <dgm:hierBranch val="init"/>
        </dgm:presLayoutVars>
      </dgm:prSet>
      <dgm:spPr/>
    </dgm:pt>
    <dgm:pt modelId="{D48BC428-7C24-43DD-A159-D15C42A68AEC}" type="pres">
      <dgm:prSet presAssocID="{7625D3DA-D0E8-4BEE-9F51-03C259F4688F}" presName="rootComposite" presStyleCnt="0"/>
      <dgm:spPr/>
    </dgm:pt>
    <dgm:pt modelId="{F2BAC00F-69D4-435A-9CF4-1C0F25D2F874}" type="pres">
      <dgm:prSet presAssocID="{7625D3DA-D0E8-4BEE-9F51-03C259F4688F}" presName="rootText" presStyleLbl="node4" presStyleIdx="0" presStyleCnt="27" custScaleY="256339">
        <dgm:presLayoutVars>
          <dgm:chPref val="3"/>
        </dgm:presLayoutVars>
      </dgm:prSet>
      <dgm:spPr/>
    </dgm:pt>
    <dgm:pt modelId="{185B7CE1-45D1-42F5-A0A9-CF1FDED471BB}" type="pres">
      <dgm:prSet presAssocID="{7625D3DA-D0E8-4BEE-9F51-03C259F4688F}" presName="rootConnector" presStyleLbl="node4" presStyleIdx="0" presStyleCnt="27"/>
      <dgm:spPr/>
    </dgm:pt>
    <dgm:pt modelId="{BD860BCD-76AC-4BD4-95D1-8AFB8BF348F6}" type="pres">
      <dgm:prSet presAssocID="{7625D3DA-D0E8-4BEE-9F51-03C259F4688F}" presName="hierChild4" presStyleCnt="0"/>
      <dgm:spPr/>
    </dgm:pt>
    <dgm:pt modelId="{A1590BF1-C8D2-4FBA-8455-94037645F6F3}" type="pres">
      <dgm:prSet presAssocID="{7625D3DA-D0E8-4BEE-9F51-03C259F4688F}" presName="hierChild5" presStyleCnt="0"/>
      <dgm:spPr/>
    </dgm:pt>
    <dgm:pt modelId="{4B9CE6C2-EF5B-4DB9-9D92-470EFA5089D3}" type="pres">
      <dgm:prSet presAssocID="{BC2EE207-B46D-4324-9679-302CD64E30D2}" presName="hierChild5" presStyleCnt="0"/>
      <dgm:spPr/>
    </dgm:pt>
    <dgm:pt modelId="{CD3EF4A1-74CD-40F9-9DE6-B2C99D3D8691}" type="pres">
      <dgm:prSet presAssocID="{F7ED290E-13BB-4390-A1F2-59B758F682C1}" presName="hierChild5" presStyleCnt="0"/>
      <dgm:spPr/>
    </dgm:pt>
    <dgm:pt modelId="{2052EBD2-1BF4-45B6-927E-E8477D4CDDE4}" type="pres">
      <dgm:prSet presAssocID="{EEEF4CDE-E7E3-4675-9499-E71DB44990F5}" presName="Name37" presStyleLbl="parChTrans1D2" presStyleIdx="4" presStyleCnt="10"/>
      <dgm:spPr/>
    </dgm:pt>
    <dgm:pt modelId="{5E6DFF06-2F1F-47F8-8FF0-BFBE588A4D13}" type="pres">
      <dgm:prSet presAssocID="{F1D69F46-84EE-4247-B039-ADE46FDC4AC6}" presName="hierRoot2" presStyleCnt="0">
        <dgm:presLayoutVars>
          <dgm:hierBranch val="init"/>
        </dgm:presLayoutVars>
      </dgm:prSet>
      <dgm:spPr/>
    </dgm:pt>
    <dgm:pt modelId="{DAE739D5-6ECA-4C44-87A4-0E9018833692}" type="pres">
      <dgm:prSet presAssocID="{F1D69F46-84EE-4247-B039-ADE46FDC4AC6}" presName="rootComposite" presStyleCnt="0"/>
      <dgm:spPr/>
    </dgm:pt>
    <dgm:pt modelId="{06C97D1E-A6DB-464F-87FF-1B5383AF8EDB}" type="pres">
      <dgm:prSet presAssocID="{F1D69F46-84EE-4247-B039-ADE46FDC4AC6}" presName="rootText" presStyleLbl="node2" presStyleIdx="4" presStyleCnt="10" custScaleY="357316">
        <dgm:presLayoutVars>
          <dgm:chPref val="3"/>
        </dgm:presLayoutVars>
      </dgm:prSet>
      <dgm:spPr/>
    </dgm:pt>
    <dgm:pt modelId="{DB68257A-8A1E-4B5F-8124-42411434E796}" type="pres">
      <dgm:prSet presAssocID="{F1D69F46-84EE-4247-B039-ADE46FDC4AC6}" presName="rootConnector" presStyleLbl="node2" presStyleIdx="4" presStyleCnt="10"/>
      <dgm:spPr/>
    </dgm:pt>
    <dgm:pt modelId="{83E3563C-94B3-4B16-BFE2-88BF8012F66E}" type="pres">
      <dgm:prSet presAssocID="{F1D69F46-84EE-4247-B039-ADE46FDC4AC6}" presName="hierChild4" presStyleCnt="0"/>
      <dgm:spPr/>
    </dgm:pt>
    <dgm:pt modelId="{0A43BF8B-9B94-422A-93AA-24DC1B4CD73E}" type="pres">
      <dgm:prSet presAssocID="{F1D69F46-84EE-4247-B039-ADE46FDC4AC6}" presName="hierChild5" presStyleCnt="0"/>
      <dgm:spPr/>
    </dgm:pt>
    <dgm:pt modelId="{75A707C2-6931-4C22-9909-CA86E14587CF}" type="pres">
      <dgm:prSet presAssocID="{59E63345-5AAD-440E-93D1-0437B4D72F31}" presName="Name37" presStyleLbl="parChTrans1D2" presStyleIdx="5" presStyleCnt="10"/>
      <dgm:spPr/>
    </dgm:pt>
    <dgm:pt modelId="{60E9C034-65F4-4DF6-83CC-9E172FE44BEC}" type="pres">
      <dgm:prSet presAssocID="{D1168708-3B53-4FB1-BEB1-AB0DDF878A5B}" presName="hierRoot2" presStyleCnt="0">
        <dgm:presLayoutVars>
          <dgm:hierBranch val="init"/>
        </dgm:presLayoutVars>
      </dgm:prSet>
      <dgm:spPr/>
    </dgm:pt>
    <dgm:pt modelId="{7DF9EFF1-8E4F-4219-B183-253D8F1BF7FC}" type="pres">
      <dgm:prSet presAssocID="{D1168708-3B53-4FB1-BEB1-AB0DDF878A5B}" presName="rootComposite" presStyleCnt="0"/>
      <dgm:spPr/>
    </dgm:pt>
    <dgm:pt modelId="{B6E1B2E9-7706-4CA9-854F-D8B6F71C181A}" type="pres">
      <dgm:prSet presAssocID="{D1168708-3B53-4FB1-BEB1-AB0DDF878A5B}" presName="rootText" presStyleLbl="node2" presStyleIdx="5" presStyleCnt="10" custScaleY="597441">
        <dgm:presLayoutVars>
          <dgm:chPref val="3"/>
        </dgm:presLayoutVars>
      </dgm:prSet>
      <dgm:spPr/>
    </dgm:pt>
    <dgm:pt modelId="{DCBA378A-CCD6-40C3-92F5-800C06728043}" type="pres">
      <dgm:prSet presAssocID="{D1168708-3B53-4FB1-BEB1-AB0DDF878A5B}" presName="rootConnector" presStyleLbl="node2" presStyleIdx="5" presStyleCnt="10"/>
      <dgm:spPr/>
    </dgm:pt>
    <dgm:pt modelId="{8A03B9C7-BC60-4090-81F1-1D5AAE75158B}" type="pres">
      <dgm:prSet presAssocID="{D1168708-3B53-4FB1-BEB1-AB0DDF878A5B}" presName="hierChild4" presStyleCnt="0"/>
      <dgm:spPr/>
    </dgm:pt>
    <dgm:pt modelId="{2F9BABF1-57EA-4EEF-B80F-66E7DF8FC533}" type="pres">
      <dgm:prSet presAssocID="{82CF0ACB-ABAA-42A0-94A2-88D31E0482C2}" presName="Name37" presStyleLbl="parChTrans1D3" presStyleIdx="5" presStyleCnt="27"/>
      <dgm:spPr/>
    </dgm:pt>
    <dgm:pt modelId="{B1FFD9A3-531E-466C-A715-A32713AE9E89}" type="pres">
      <dgm:prSet presAssocID="{AD17A09F-7C0F-463E-BE7F-E1E377CCC7DC}" presName="hierRoot2" presStyleCnt="0">
        <dgm:presLayoutVars>
          <dgm:hierBranch val="init"/>
        </dgm:presLayoutVars>
      </dgm:prSet>
      <dgm:spPr/>
    </dgm:pt>
    <dgm:pt modelId="{D9205B55-04DA-465D-828A-B1B081215636}" type="pres">
      <dgm:prSet presAssocID="{AD17A09F-7C0F-463E-BE7F-E1E377CCC7DC}" presName="rootComposite" presStyleCnt="0"/>
      <dgm:spPr/>
    </dgm:pt>
    <dgm:pt modelId="{899B05C9-D0CC-479F-A846-7FA4599A7793}" type="pres">
      <dgm:prSet presAssocID="{AD17A09F-7C0F-463E-BE7F-E1E377CCC7DC}" presName="rootText" presStyleLbl="node3" presStyleIdx="5" presStyleCnt="27" custScaleY="193699">
        <dgm:presLayoutVars>
          <dgm:chPref val="3"/>
        </dgm:presLayoutVars>
      </dgm:prSet>
      <dgm:spPr/>
    </dgm:pt>
    <dgm:pt modelId="{53188CC4-86DF-4249-8DE3-C632A6FD7EA6}" type="pres">
      <dgm:prSet presAssocID="{AD17A09F-7C0F-463E-BE7F-E1E377CCC7DC}" presName="rootConnector" presStyleLbl="node3" presStyleIdx="5" presStyleCnt="27"/>
      <dgm:spPr/>
    </dgm:pt>
    <dgm:pt modelId="{93DB075F-EC92-4237-B5B8-B6E4D72CBFF3}" type="pres">
      <dgm:prSet presAssocID="{AD17A09F-7C0F-463E-BE7F-E1E377CCC7DC}" presName="hierChild4" presStyleCnt="0"/>
      <dgm:spPr/>
    </dgm:pt>
    <dgm:pt modelId="{E1753913-D7CF-4D99-988B-21B45FF8FC97}" type="pres">
      <dgm:prSet presAssocID="{177F47D1-27A3-4FF4-88DC-D5B594CF1DC7}" presName="Name37" presStyleLbl="parChTrans1D4" presStyleIdx="1" presStyleCnt="27"/>
      <dgm:spPr/>
    </dgm:pt>
    <dgm:pt modelId="{73BEE5DB-3C44-478B-9A37-B92D98A21F37}" type="pres">
      <dgm:prSet presAssocID="{5BED9DC6-6C21-4C08-BE66-DF8F46F6AC9A}" presName="hierRoot2" presStyleCnt="0">
        <dgm:presLayoutVars>
          <dgm:hierBranch val="init"/>
        </dgm:presLayoutVars>
      </dgm:prSet>
      <dgm:spPr/>
    </dgm:pt>
    <dgm:pt modelId="{A6DBE705-D602-4E69-B267-0C6F2B457B11}" type="pres">
      <dgm:prSet presAssocID="{5BED9DC6-6C21-4C08-BE66-DF8F46F6AC9A}" presName="rootComposite" presStyleCnt="0"/>
      <dgm:spPr/>
    </dgm:pt>
    <dgm:pt modelId="{5F331FB9-560A-4336-AA2E-907BB402EE4A}" type="pres">
      <dgm:prSet presAssocID="{5BED9DC6-6C21-4C08-BE66-DF8F46F6AC9A}" presName="rootText" presStyleLbl="node4" presStyleIdx="1" presStyleCnt="27" custScaleY="364292">
        <dgm:presLayoutVars>
          <dgm:chPref val="3"/>
        </dgm:presLayoutVars>
      </dgm:prSet>
      <dgm:spPr/>
    </dgm:pt>
    <dgm:pt modelId="{93CD2AA1-CCE4-42EC-96FA-09B800903238}" type="pres">
      <dgm:prSet presAssocID="{5BED9DC6-6C21-4C08-BE66-DF8F46F6AC9A}" presName="rootConnector" presStyleLbl="node4" presStyleIdx="1" presStyleCnt="27"/>
      <dgm:spPr/>
    </dgm:pt>
    <dgm:pt modelId="{18B2F25B-B0E2-4A97-8547-E2E2BE98DCD0}" type="pres">
      <dgm:prSet presAssocID="{5BED9DC6-6C21-4C08-BE66-DF8F46F6AC9A}" presName="hierChild4" presStyleCnt="0"/>
      <dgm:spPr/>
    </dgm:pt>
    <dgm:pt modelId="{EB58F107-539A-4153-81F2-9231F9F5DF47}" type="pres">
      <dgm:prSet presAssocID="{5BED9DC6-6C21-4C08-BE66-DF8F46F6AC9A}" presName="hierChild5" presStyleCnt="0"/>
      <dgm:spPr/>
    </dgm:pt>
    <dgm:pt modelId="{3889B061-3AC6-4532-A9B2-DF6C5B9F166F}" type="pres">
      <dgm:prSet presAssocID="{AD17A09F-7C0F-463E-BE7F-E1E377CCC7DC}" presName="hierChild5" presStyleCnt="0"/>
      <dgm:spPr/>
    </dgm:pt>
    <dgm:pt modelId="{397909B2-F2FC-4123-AC2D-B58BFBD99001}" type="pres">
      <dgm:prSet presAssocID="{23265350-6827-4E57-AB39-335F99B9215A}" presName="Name37" presStyleLbl="parChTrans1D3" presStyleIdx="6" presStyleCnt="27"/>
      <dgm:spPr/>
    </dgm:pt>
    <dgm:pt modelId="{FFB6FA6C-1870-48E9-A22A-E40DFF7263B2}" type="pres">
      <dgm:prSet presAssocID="{446BBB9A-103B-4CCD-AF4E-63DFA6B06DBB}" presName="hierRoot2" presStyleCnt="0">
        <dgm:presLayoutVars>
          <dgm:hierBranch val="init"/>
        </dgm:presLayoutVars>
      </dgm:prSet>
      <dgm:spPr/>
    </dgm:pt>
    <dgm:pt modelId="{784EF0D1-62A1-4B9B-93DB-70DBBA6103FB}" type="pres">
      <dgm:prSet presAssocID="{446BBB9A-103B-4CCD-AF4E-63DFA6B06DBB}" presName="rootComposite" presStyleCnt="0"/>
      <dgm:spPr/>
    </dgm:pt>
    <dgm:pt modelId="{48C330F1-FDE9-4125-B369-EF6E493A34E9}" type="pres">
      <dgm:prSet presAssocID="{446BBB9A-103B-4CCD-AF4E-63DFA6B06DBB}" presName="rootText" presStyleLbl="node3" presStyleIdx="6" presStyleCnt="27" custScaleY="327154">
        <dgm:presLayoutVars>
          <dgm:chPref val="3"/>
        </dgm:presLayoutVars>
      </dgm:prSet>
      <dgm:spPr/>
    </dgm:pt>
    <dgm:pt modelId="{F3108567-6431-48BA-AA9F-2F3C0112C098}" type="pres">
      <dgm:prSet presAssocID="{446BBB9A-103B-4CCD-AF4E-63DFA6B06DBB}" presName="rootConnector" presStyleLbl="node3" presStyleIdx="6" presStyleCnt="27"/>
      <dgm:spPr/>
    </dgm:pt>
    <dgm:pt modelId="{6C45054F-3AEE-4E3E-9BCF-D36E21762FD5}" type="pres">
      <dgm:prSet presAssocID="{446BBB9A-103B-4CCD-AF4E-63DFA6B06DBB}" presName="hierChild4" presStyleCnt="0"/>
      <dgm:spPr/>
    </dgm:pt>
    <dgm:pt modelId="{37B70AF3-BBA7-43E0-BC27-6AD5047100B5}" type="pres">
      <dgm:prSet presAssocID="{446BBB9A-103B-4CCD-AF4E-63DFA6B06DBB}" presName="hierChild5" presStyleCnt="0"/>
      <dgm:spPr/>
    </dgm:pt>
    <dgm:pt modelId="{B4BA5741-BA6F-4DDA-80AE-C3F47E7D75D8}" type="pres">
      <dgm:prSet presAssocID="{DF603270-82E1-4189-B63B-93055304A563}" presName="Name37" presStyleLbl="parChTrans1D3" presStyleIdx="7" presStyleCnt="27"/>
      <dgm:spPr/>
    </dgm:pt>
    <dgm:pt modelId="{5627C749-EAC9-40DA-897B-CA8B27AB2963}" type="pres">
      <dgm:prSet presAssocID="{344FEA77-B159-4055-829A-85780FA3F67F}" presName="hierRoot2" presStyleCnt="0">
        <dgm:presLayoutVars>
          <dgm:hierBranch val="init"/>
        </dgm:presLayoutVars>
      </dgm:prSet>
      <dgm:spPr/>
    </dgm:pt>
    <dgm:pt modelId="{6C4DCD54-6E40-44A2-B409-F2E6E5E46056}" type="pres">
      <dgm:prSet presAssocID="{344FEA77-B159-4055-829A-85780FA3F67F}" presName="rootComposite" presStyleCnt="0"/>
      <dgm:spPr/>
    </dgm:pt>
    <dgm:pt modelId="{CEE3C45D-75BF-49A5-9B7D-508B67233722}" type="pres">
      <dgm:prSet presAssocID="{344FEA77-B159-4055-829A-85780FA3F67F}" presName="rootText" presStyleLbl="node3" presStyleIdx="7" presStyleCnt="27" custScaleY="141541">
        <dgm:presLayoutVars>
          <dgm:chPref val="3"/>
        </dgm:presLayoutVars>
      </dgm:prSet>
      <dgm:spPr/>
    </dgm:pt>
    <dgm:pt modelId="{3DAE03EE-BDC6-4BF1-9DDD-4E4B6B1C4719}" type="pres">
      <dgm:prSet presAssocID="{344FEA77-B159-4055-829A-85780FA3F67F}" presName="rootConnector" presStyleLbl="node3" presStyleIdx="7" presStyleCnt="27"/>
      <dgm:spPr/>
    </dgm:pt>
    <dgm:pt modelId="{6A90CDC7-D390-4F62-8428-68171CFA0FF4}" type="pres">
      <dgm:prSet presAssocID="{344FEA77-B159-4055-829A-85780FA3F67F}" presName="hierChild4" presStyleCnt="0"/>
      <dgm:spPr/>
    </dgm:pt>
    <dgm:pt modelId="{E2625742-993A-4B3D-9EB3-32462B2490C6}" type="pres">
      <dgm:prSet presAssocID="{988CB747-999E-4F8D-943A-4FED8E48E997}" presName="Name37" presStyleLbl="parChTrans1D4" presStyleIdx="2" presStyleCnt="27"/>
      <dgm:spPr/>
    </dgm:pt>
    <dgm:pt modelId="{1C206E84-1E71-44A6-AB7D-25E7B91CD176}" type="pres">
      <dgm:prSet presAssocID="{4C8B2984-F6F7-4A0E-A0F7-6011A4296C0A}" presName="hierRoot2" presStyleCnt="0">
        <dgm:presLayoutVars>
          <dgm:hierBranch val="init"/>
        </dgm:presLayoutVars>
      </dgm:prSet>
      <dgm:spPr/>
    </dgm:pt>
    <dgm:pt modelId="{6E3DEE0D-7C68-42F8-AEDE-2E5E8532D519}" type="pres">
      <dgm:prSet presAssocID="{4C8B2984-F6F7-4A0E-A0F7-6011A4296C0A}" presName="rootComposite" presStyleCnt="0"/>
      <dgm:spPr/>
    </dgm:pt>
    <dgm:pt modelId="{2485B90E-29FD-40FE-B9B7-F08CB3F961E0}" type="pres">
      <dgm:prSet presAssocID="{4C8B2984-F6F7-4A0E-A0F7-6011A4296C0A}" presName="rootText" presStyleLbl="node4" presStyleIdx="2" presStyleCnt="27" custScaleY="222588">
        <dgm:presLayoutVars>
          <dgm:chPref val="3"/>
        </dgm:presLayoutVars>
      </dgm:prSet>
      <dgm:spPr/>
    </dgm:pt>
    <dgm:pt modelId="{CF5701E7-7785-4126-8894-621D573A4D6B}" type="pres">
      <dgm:prSet presAssocID="{4C8B2984-F6F7-4A0E-A0F7-6011A4296C0A}" presName="rootConnector" presStyleLbl="node4" presStyleIdx="2" presStyleCnt="27"/>
      <dgm:spPr/>
    </dgm:pt>
    <dgm:pt modelId="{55545FAF-15F4-41DC-90D2-1A5382216DF0}" type="pres">
      <dgm:prSet presAssocID="{4C8B2984-F6F7-4A0E-A0F7-6011A4296C0A}" presName="hierChild4" presStyleCnt="0"/>
      <dgm:spPr/>
    </dgm:pt>
    <dgm:pt modelId="{C6E9E21D-98EC-46E6-B278-445F4365D715}" type="pres">
      <dgm:prSet presAssocID="{4C8B2984-F6F7-4A0E-A0F7-6011A4296C0A}" presName="hierChild5" presStyleCnt="0"/>
      <dgm:spPr/>
    </dgm:pt>
    <dgm:pt modelId="{ED03A740-895E-451D-A5BC-C8FB18BCCCC2}" type="pres">
      <dgm:prSet presAssocID="{45E37CB6-B204-4926-BAEA-66AF076A3E80}" presName="Name37" presStyleLbl="parChTrans1D4" presStyleIdx="3" presStyleCnt="27"/>
      <dgm:spPr/>
    </dgm:pt>
    <dgm:pt modelId="{26F6CD9F-93AF-4122-B2FA-F01C746E630A}" type="pres">
      <dgm:prSet presAssocID="{35209550-17C0-482F-9A3B-1B8CDCA0778E}" presName="hierRoot2" presStyleCnt="0">
        <dgm:presLayoutVars>
          <dgm:hierBranch val="init"/>
        </dgm:presLayoutVars>
      </dgm:prSet>
      <dgm:spPr/>
    </dgm:pt>
    <dgm:pt modelId="{D6F10205-20D7-44EF-BB03-20EBF502965F}" type="pres">
      <dgm:prSet presAssocID="{35209550-17C0-482F-9A3B-1B8CDCA0778E}" presName="rootComposite" presStyleCnt="0"/>
      <dgm:spPr/>
    </dgm:pt>
    <dgm:pt modelId="{8AC57ED6-5A09-4942-B943-37BB6CC7D583}" type="pres">
      <dgm:prSet presAssocID="{35209550-17C0-482F-9A3B-1B8CDCA0778E}" presName="rootText" presStyleLbl="node4" presStyleIdx="3" presStyleCnt="27">
        <dgm:presLayoutVars>
          <dgm:chPref val="3"/>
        </dgm:presLayoutVars>
      </dgm:prSet>
      <dgm:spPr/>
    </dgm:pt>
    <dgm:pt modelId="{43A23374-CD14-400D-BEDC-630897C3287B}" type="pres">
      <dgm:prSet presAssocID="{35209550-17C0-482F-9A3B-1B8CDCA0778E}" presName="rootConnector" presStyleLbl="node4" presStyleIdx="3" presStyleCnt="27"/>
      <dgm:spPr/>
    </dgm:pt>
    <dgm:pt modelId="{77D36F09-CA30-4EE7-9717-278EA8DCEC38}" type="pres">
      <dgm:prSet presAssocID="{35209550-17C0-482F-9A3B-1B8CDCA0778E}" presName="hierChild4" presStyleCnt="0"/>
      <dgm:spPr/>
    </dgm:pt>
    <dgm:pt modelId="{841A4F2C-9502-4B89-B1DF-40E9F7BB698D}" type="pres">
      <dgm:prSet presAssocID="{35209550-17C0-482F-9A3B-1B8CDCA0778E}" presName="hierChild5" presStyleCnt="0"/>
      <dgm:spPr/>
    </dgm:pt>
    <dgm:pt modelId="{5D8EDC4A-BC51-4914-A3D7-6F219D3C1DC3}" type="pres">
      <dgm:prSet presAssocID="{344FEA77-B159-4055-829A-85780FA3F67F}" presName="hierChild5" presStyleCnt="0"/>
      <dgm:spPr/>
    </dgm:pt>
    <dgm:pt modelId="{40058761-0BF9-4491-A141-BB518AF90C9B}" type="pres">
      <dgm:prSet presAssocID="{6C6FF11A-AEA8-481D-A0AE-3484937A6BE4}" presName="Name37" presStyleLbl="parChTrans1D3" presStyleIdx="8" presStyleCnt="27"/>
      <dgm:spPr/>
    </dgm:pt>
    <dgm:pt modelId="{8E33D5DA-8720-4956-8A42-0663887D0720}" type="pres">
      <dgm:prSet presAssocID="{BE8CE3F4-72DF-4C50-ADAB-434B48CB033D}" presName="hierRoot2" presStyleCnt="0">
        <dgm:presLayoutVars>
          <dgm:hierBranch val="init"/>
        </dgm:presLayoutVars>
      </dgm:prSet>
      <dgm:spPr/>
    </dgm:pt>
    <dgm:pt modelId="{17DAE49D-A5FA-4112-8210-56585D3E83D9}" type="pres">
      <dgm:prSet presAssocID="{BE8CE3F4-72DF-4C50-ADAB-434B48CB033D}" presName="rootComposite" presStyleCnt="0"/>
      <dgm:spPr/>
    </dgm:pt>
    <dgm:pt modelId="{E12A27AE-4103-442F-9EAD-084BADA420EB}" type="pres">
      <dgm:prSet presAssocID="{BE8CE3F4-72DF-4C50-ADAB-434B48CB033D}" presName="rootText" presStyleLbl="node3" presStyleIdx="8" presStyleCnt="27" custScaleY="210972">
        <dgm:presLayoutVars>
          <dgm:chPref val="3"/>
        </dgm:presLayoutVars>
      </dgm:prSet>
      <dgm:spPr/>
    </dgm:pt>
    <dgm:pt modelId="{8571BEEC-2D68-4E36-8E25-C71D0CAC703E}" type="pres">
      <dgm:prSet presAssocID="{BE8CE3F4-72DF-4C50-ADAB-434B48CB033D}" presName="rootConnector" presStyleLbl="node3" presStyleIdx="8" presStyleCnt="27"/>
      <dgm:spPr/>
    </dgm:pt>
    <dgm:pt modelId="{CA0D8B90-4AA4-4C74-8AB3-2909DD18C91A}" type="pres">
      <dgm:prSet presAssocID="{BE8CE3F4-72DF-4C50-ADAB-434B48CB033D}" presName="hierChild4" presStyleCnt="0"/>
      <dgm:spPr/>
    </dgm:pt>
    <dgm:pt modelId="{BAC1A692-6BD0-4639-9713-674207CC38A9}" type="pres">
      <dgm:prSet presAssocID="{BBEC995C-7E7C-42C8-B0FB-75ADF95E1855}" presName="Name37" presStyleLbl="parChTrans1D4" presStyleIdx="4" presStyleCnt="27"/>
      <dgm:spPr/>
    </dgm:pt>
    <dgm:pt modelId="{D6958E49-AEE0-4313-9145-BA2E3E37385D}" type="pres">
      <dgm:prSet presAssocID="{95E379C2-D9B5-4508-BAFE-1FF84B5B85FB}" presName="hierRoot2" presStyleCnt="0">
        <dgm:presLayoutVars>
          <dgm:hierBranch val="init"/>
        </dgm:presLayoutVars>
      </dgm:prSet>
      <dgm:spPr/>
    </dgm:pt>
    <dgm:pt modelId="{D952A451-97C4-40AC-84BE-48C18B6CCCC7}" type="pres">
      <dgm:prSet presAssocID="{95E379C2-D9B5-4508-BAFE-1FF84B5B85FB}" presName="rootComposite" presStyleCnt="0"/>
      <dgm:spPr/>
    </dgm:pt>
    <dgm:pt modelId="{963A60C6-4E96-4F94-9DA6-3C5F28D54FC9}" type="pres">
      <dgm:prSet presAssocID="{95E379C2-D9B5-4508-BAFE-1FF84B5B85FB}" presName="rootText" presStyleLbl="node4" presStyleIdx="4" presStyleCnt="27" custScaleY="307039">
        <dgm:presLayoutVars>
          <dgm:chPref val="3"/>
        </dgm:presLayoutVars>
      </dgm:prSet>
      <dgm:spPr/>
    </dgm:pt>
    <dgm:pt modelId="{3F506F2A-EB28-4310-957D-1DF5DC5C292C}" type="pres">
      <dgm:prSet presAssocID="{95E379C2-D9B5-4508-BAFE-1FF84B5B85FB}" presName="rootConnector" presStyleLbl="node4" presStyleIdx="4" presStyleCnt="27"/>
      <dgm:spPr/>
    </dgm:pt>
    <dgm:pt modelId="{3EF10CD1-9FB6-4324-B0C5-E0039117D1E8}" type="pres">
      <dgm:prSet presAssocID="{95E379C2-D9B5-4508-BAFE-1FF84B5B85FB}" presName="hierChild4" presStyleCnt="0"/>
      <dgm:spPr/>
    </dgm:pt>
    <dgm:pt modelId="{28AB2A59-BAC2-451A-AD26-136E0AA48C90}" type="pres">
      <dgm:prSet presAssocID="{95E379C2-D9B5-4508-BAFE-1FF84B5B85FB}" presName="hierChild5" presStyleCnt="0"/>
      <dgm:spPr/>
    </dgm:pt>
    <dgm:pt modelId="{D1AC621F-2BE1-4478-AAC7-CB699608E3F5}" type="pres">
      <dgm:prSet presAssocID="{BE8CE3F4-72DF-4C50-ADAB-434B48CB033D}" presName="hierChild5" presStyleCnt="0"/>
      <dgm:spPr/>
    </dgm:pt>
    <dgm:pt modelId="{98E68CE1-F52C-4C67-9A47-2ED09E6D626D}" type="pres">
      <dgm:prSet presAssocID="{D1168708-3B53-4FB1-BEB1-AB0DDF878A5B}" presName="hierChild5" presStyleCnt="0"/>
      <dgm:spPr/>
    </dgm:pt>
    <dgm:pt modelId="{30AF0822-F4E5-4B15-BC46-1F8F54FD7DA9}" type="pres">
      <dgm:prSet presAssocID="{6F87A9DF-68B4-4ACB-86D2-B916946C2352}" presName="Name37" presStyleLbl="parChTrans1D2" presStyleIdx="6" presStyleCnt="10"/>
      <dgm:spPr/>
    </dgm:pt>
    <dgm:pt modelId="{E33FEB95-B61E-4B5C-AA00-BA3D3BA9B462}" type="pres">
      <dgm:prSet presAssocID="{0D8343E9-CF2F-4902-B172-B7C0A1E9FEA1}" presName="hierRoot2" presStyleCnt="0">
        <dgm:presLayoutVars>
          <dgm:hierBranch val="init"/>
        </dgm:presLayoutVars>
      </dgm:prSet>
      <dgm:spPr/>
    </dgm:pt>
    <dgm:pt modelId="{66BA2151-4EFA-411C-BD3D-7F910D3B46C7}" type="pres">
      <dgm:prSet presAssocID="{0D8343E9-CF2F-4902-B172-B7C0A1E9FEA1}" presName="rootComposite" presStyleCnt="0"/>
      <dgm:spPr/>
    </dgm:pt>
    <dgm:pt modelId="{E8C2464A-F58C-4153-9D09-497198992AC9}" type="pres">
      <dgm:prSet presAssocID="{0D8343E9-CF2F-4902-B172-B7C0A1E9FEA1}" presName="rootText" presStyleLbl="node2" presStyleIdx="6" presStyleCnt="10" custScaleX="209366" custScaleY="115197">
        <dgm:presLayoutVars>
          <dgm:chPref val="3"/>
        </dgm:presLayoutVars>
      </dgm:prSet>
      <dgm:spPr/>
    </dgm:pt>
    <dgm:pt modelId="{0FA908E3-1D78-43E4-B713-2DA06E5C779F}" type="pres">
      <dgm:prSet presAssocID="{0D8343E9-CF2F-4902-B172-B7C0A1E9FEA1}" presName="rootConnector" presStyleLbl="node2" presStyleIdx="6" presStyleCnt="10"/>
      <dgm:spPr/>
    </dgm:pt>
    <dgm:pt modelId="{FE1650AC-85EE-4812-9E09-B88A6D34D2E0}" type="pres">
      <dgm:prSet presAssocID="{0D8343E9-CF2F-4902-B172-B7C0A1E9FEA1}" presName="hierChild4" presStyleCnt="0"/>
      <dgm:spPr/>
    </dgm:pt>
    <dgm:pt modelId="{C8DFFC4B-4642-4A11-B434-781C1E7568C7}" type="pres">
      <dgm:prSet presAssocID="{36D12801-6915-4C94-A717-20303D5A81B6}" presName="Name37" presStyleLbl="parChTrans1D3" presStyleIdx="9" presStyleCnt="27"/>
      <dgm:spPr/>
    </dgm:pt>
    <dgm:pt modelId="{165D9839-C5B6-4CFC-B507-ACB082E2A6E4}" type="pres">
      <dgm:prSet presAssocID="{03967E92-BA8F-45E3-9AF5-CE0CA51963A6}" presName="hierRoot2" presStyleCnt="0">
        <dgm:presLayoutVars>
          <dgm:hierBranch val="init"/>
        </dgm:presLayoutVars>
      </dgm:prSet>
      <dgm:spPr/>
    </dgm:pt>
    <dgm:pt modelId="{38EB9A65-D2B7-4AC0-B234-169954905D23}" type="pres">
      <dgm:prSet presAssocID="{03967E92-BA8F-45E3-9AF5-CE0CA51963A6}" presName="rootComposite" presStyleCnt="0"/>
      <dgm:spPr/>
    </dgm:pt>
    <dgm:pt modelId="{BDC7ED3C-7959-442C-99FF-8EA80194080B}" type="pres">
      <dgm:prSet presAssocID="{03967E92-BA8F-45E3-9AF5-CE0CA51963A6}" presName="rootText" presStyleLbl="node3" presStyleIdx="9" presStyleCnt="27" custScaleY="319794">
        <dgm:presLayoutVars>
          <dgm:chPref val="3"/>
        </dgm:presLayoutVars>
      </dgm:prSet>
      <dgm:spPr/>
    </dgm:pt>
    <dgm:pt modelId="{589B3C6C-6455-4C27-A8B6-6FEE5E3B312C}" type="pres">
      <dgm:prSet presAssocID="{03967E92-BA8F-45E3-9AF5-CE0CA51963A6}" presName="rootConnector" presStyleLbl="node3" presStyleIdx="9" presStyleCnt="27"/>
      <dgm:spPr/>
    </dgm:pt>
    <dgm:pt modelId="{5B644796-486A-4D10-87F7-E0680A6B4B3B}" type="pres">
      <dgm:prSet presAssocID="{03967E92-BA8F-45E3-9AF5-CE0CA51963A6}" presName="hierChild4" presStyleCnt="0"/>
      <dgm:spPr/>
    </dgm:pt>
    <dgm:pt modelId="{4386E78C-43CF-4641-A252-AF184662862F}" type="pres">
      <dgm:prSet presAssocID="{03967E92-BA8F-45E3-9AF5-CE0CA51963A6}" presName="hierChild5" presStyleCnt="0"/>
      <dgm:spPr/>
    </dgm:pt>
    <dgm:pt modelId="{C7840F5B-BD48-4A62-9E55-42C68DD87E1C}" type="pres">
      <dgm:prSet presAssocID="{9EB89805-4334-4BC9-BEE4-5144508B1CC2}" presName="Name37" presStyleLbl="parChTrans1D3" presStyleIdx="10" presStyleCnt="27"/>
      <dgm:spPr/>
    </dgm:pt>
    <dgm:pt modelId="{49BB32FB-1464-4AFE-B382-77CEB8D02969}" type="pres">
      <dgm:prSet presAssocID="{577C75CD-ACA8-48E9-A7FD-7F3C74CC55ED}" presName="hierRoot2" presStyleCnt="0">
        <dgm:presLayoutVars>
          <dgm:hierBranch val="init"/>
        </dgm:presLayoutVars>
      </dgm:prSet>
      <dgm:spPr/>
    </dgm:pt>
    <dgm:pt modelId="{836D83CB-F3AC-47F0-94FB-F052F9BF4191}" type="pres">
      <dgm:prSet presAssocID="{577C75CD-ACA8-48E9-A7FD-7F3C74CC55ED}" presName="rootComposite" presStyleCnt="0"/>
      <dgm:spPr/>
    </dgm:pt>
    <dgm:pt modelId="{FB67C943-B2FC-48C8-BB8E-DAE0B7ACE5A7}" type="pres">
      <dgm:prSet presAssocID="{577C75CD-ACA8-48E9-A7FD-7F3C74CC55ED}" presName="rootText" presStyleLbl="node3" presStyleIdx="10" presStyleCnt="27" custScaleX="114159" custScaleY="273809">
        <dgm:presLayoutVars>
          <dgm:chPref val="3"/>
        </dgm:presLayoutVars>
      </dgm:prSet>
      <dgm:spPr/>
    </dgm:pt>
    <dgm:pt modelId="{1107AB56-10A5-4E7F-B428-FA541903AA0A}" type="pres">
      <dgm:prSet presAssocID="{577C75CD-ACA8-48E9-A7FD-7F3C74CC55ED}" presName="rootConnector" presStyleLbl="node3" presStyleIdx="10" presStyleCnt="27"/>
      <dgm:spPr/>
    </dgm:pt>
    <dgm:pt modelId="{1FF9E9DD-E208-4219-B03E-DD37087F88AD}" type="pres">
      <dgm:prSet presAssocID="{577C75CD-ACA8-48E9-A7FD-7F3C74CC55ED}" presName="hierChild4" presStyleCnt="0"/>
      <dgm:spPr/>
    </dgm:pt>
    <dgm:pt modelId="{BF8D2A37-8BB2-4D7D-8C34-907C35E1DCDE}" type="pres">
      <dgm:prSet presAssocID="{577C75CD-ACA8-48E9-A7FD-7F3C74CC55ED}" presName="hierChild5" presStyleCnt="0"/>
      <dgm:spPr/>
    </dgm:pt>
    <dgm:pt modelId="{6598C5A1-D72D-4595-B92E-833F161A43BB}" type="pres">
      <dgm:prSet presAssocID="{BB07F14F-F8F1-4174-AB03-AB31B998CE3C}" presName="Name37" presStyleLbl="parChTrans1D3" presStyleIdx="11" presStyleCnt="27"/>
      <dgm:spPr/>
    </dgm:pt>
    <dgm:pt modelId="{84EECEA7-54D5-4004-BD1E-47418C802374}" type="pres">
      <dgm:prSet presAssocID="{ECAC8061-9B48-45B4-849E-95DE87E92011}" presName="hierRoot2" presStyleCnt="0">
        <dgm:presLayoutVars>
          <dgm:hierBranch val="init"/>
        </dgm:presLayoutVars>
      </dgm:prSet>
      <dgm:spPr/>
    </dgm:pt>
    <dgm:pt modelId="{7855B705-2313-49D3-85B2-3DF80696D68B}" type="pres">
      <dgm:prSet presAssocID="{ECAC8061-9B48-45B4-849E-95DE87E92011}" presName="rootComposite" presStyleCnt="0"/>
      <dgm:spPr/>
    </dgm:pt>
    <dgm:pt modelId="{8B2D5F1D-E50E-491A-8036-B6A97DB6123F}" type="pres">
      <dgm:prSet presAssocID="{ECAC8061-9B48-45B4-849E-95DE87E92011}" presName="rootText" presStyleLbl="node3" presStyleIdx="11" presStyleCnt="27" custScaleX="120553" custScaleY="220424">
        <dgm:presLayoutVars>
          <dgm:chPref val="3"/>
        </dgm:presLayoutVars>
      </dgm:prSet>
      <dgm:spPr/>
    </dgm:pt>
    <dgm:pt modelId="{BEEAB06F-62CD-4D62-BD9D-4D3274D3A83B}" type="pres">
      <dgm:prSet presAssocID="{ECAC8061-9B48-45B4-849E-95DE87E92011}" presName="rootConnector" presStyleLbl="node3" presStyleIdx="11" presStyleCnt="27"/>
      <dgm:spPr/>
    </dgm:pt>
    <dgm:pt modelId="{5F785694-FCAB-4745-A20E-3B8464538365}" type="pres">
      <dgm:prSet presAssocID="{ECAC8061-9B48-45B4-849E-95DE87E92011}" presName="hierChild4" presStyleCnt="0"/>
      <dgm:spPr/>
    </dgm:pt>
    <dgm:pt modelId="{08F0A5F8-EEEC-421C-8474-0F6B48ED9837}" type="pres">
      <dgm:prSet presAssocID="{BE76889C-1F9E-4C95-8C31-5503E66D3252}" presName="Name37" presStyleLbl="parChTrans1D4" presStyleIdx="5" presStyleCnt="27"/>
      <dgm:spPr/>
    </dgm:pt>
    <dgm:pt modelId="{02305E71-7FB4-47F4-9F30-CE8227522BBB}" type="pres">
      <dgm:prSet presAssocID="{CF6D8695-F3FA-46B1-844D-7DB64A368748}" presName="hierRoot2" presStyleCnt="0">
        <dgm:presLayoutVars>
          <dgm:hierBranch val="init"/>
        </dgm:presLayoutVars>
      </dgm:prSet>
      <dgm:spPr/>
    </dgm:pt>
    <dgm:pt modelId="{10DDE526-9141-426C-B6FB-EF9564CDFC72}" type="pres">
      <dgm:prSet presAssocID="{CF6D8695-F3FA-46B1-844D-7DB64A368748}" presName="rootComposite" presStyleCnt="0"/>
      <dgm:spPr/>
    </dgm:pt>
    <dgm:pt modelId="{A545BD63-4453-4A1D-867B-D45F70A2D76F}" type="pres">
      <dgm:prSet presAssocID="{CF6D8695-F3FA-46B1-844D-7DB64A368748}" presName="rootText" presStyleLbl="node4" presStyleIdx="5" presStyleCnt="27" custScaleX="127635" custScaleY="234585">
        <dgm:presLayoutVars>
          <dgm:chPref val="3"/>
        </dgm:presLayoutVars>
      </dgm:prSet>
      <dgm:spPr/>
    </dgm:pt>
    <dgm:pt modelId="{A9889B15-7643-425B-A8D2-2BDA837F66EB}" type="pres">
      <dgm:prSet presAssocID="{CF6D8695-F3FA-46B1-844D-7DB64A368748}" presName="rootConnector" presStyleLbl="node4" presStyleIdx="5" presStyleCnt="27"/>
      <dgm:spPr/>
    </dgm:pt>
    <dgm:pt modelId="{47521890-098A-471C-80D5-4B07CC891F9B}" type="pres">
      <dgm:prSet presAssocID="{CF6D8695-F3FA-46B1-844D-7DB64A368748}" presName="hierChild4" presStyleCnt="0"/>
      <dgm:spPr/>
    </dgm:pt>
    <dgm:pt modelId="{8BF87C81-7DCE-4983-A1F9-51D5C0E3DD82}" type="pres">
      <dgm:prSet presAssocID="{CF6D8695-F3FA-46B1-844D-7DB64A368748}" presName="hierChild5" presStyleCnt="0"/>
      <dgm:spPr/>
    </dgm:pt>
    <dgm:pt modelId="{99EF4E24-37F2-4067-BA5D-4369439B33B2}" type="pres">
      <dgm:prSet presAssocID="{ECAC8061-9B48-45B4-849E-95DE87E92011}" presName="hierChild5" presStyleCnt="0"/>
      <dgm:spPr/>
    </dgm:pt>
    <dgm:pt modelId="{3E3C74C2-66AC-441F-B975-07A1BEA44B62}" type="pres">
      <dgm:prSet presAssocID="{82DC3CF7-7AA7-4905-B847-B9FB206C72D1}" presName="Name37" presStyleLbl="parChTrans1D3" presStyleIdx="12" presStyleCnt="27"/>
      <dgm:spPr/>
    </dgm:pt>
    <dgm:pt modelId="{4B24F567-2B27-4FF4-9B5C-F3CA2C58DCF9}" type="pres">
      <dgm:prSet presAssocID="{044B79A6-6335-43F0-898D-687241F60B9F}" presName="hierRoot2" presStyleCnt="0">
        <dgm:presLayoutVars>
          <dgm:hierBranch val="init"/>
        </dgm:presLayoutVars>
      </dgm:prSet>
      <dgm:spPr/>
    </dgm:pt>
    <dgm:pt modelId="{FBB77340-D42A-49AF-9668-45046DFC2258}" type="pres">
      <dgm:prSet presAssocID="{044B79A6-6335-43F0-898D-687241F60B9F}" presName="rootComposite" presStyleCnt="0"/>
      <dgm:spPr/>
    </dgm:pt>
    <dgm:pt modelId="{8E7FD62C-FB2A-4822-AEC4-93E09114A6EA}" type="pres">
      <dgm:prSet presAssocID="{044B79A6-6335-43F0-898D-687241F60B9F}" presName="rootText" presStyleLbl="node3" presStyleIdx="12" presStyleCnt="27" custScaleY="238802">
        <dgm:presLayoutVars>
          <dgm:chPref val="3"/>
        </dgm:presLayoutVars>
      </dgm:prSet>
      <dgm:spPr/>
    </dgm:pt>
    <dgm:pt modelId="{84374CEE-8C22-4E0F-91D8-D39616C0625B}" type="pres">
      <dgm:prSet presAssocID="{044B79A6-6335-43F0-898D-687241F60B9F}" presName="rootConnector" presStyleLbl="node3" presStyleIdx="12" presStyleCnt="27"/>
      <dgm:spPr/>
    </dgm:pt>
    <dgm:pt modelId="{E370F481-A9BA-453F-AA0D-2172ADD62014}" type="pres">
      <dgm:prSet presAssocID="{044B79A6-6335-43F0-898D-687241F60B9F}" presName="hierChild4" presStyleCnt="0"/>
      <dgm:spPr/>
    </dgm:pt>
    <dgm:pt modelId="{A6AB3A50-721B-4D9B-BE1B-07045637EB88}" type="pres">
      <dgm:prSet presAssocID="{6537F28A-8C32-4627-81D5-B1AA99DF5FAF}" presName="Name37" presStyleLbl="parChTrans1D4" presStyleIdx="6" presStyleCnt="27"/>
      <dgm:spPr/>
    </dgm:pt>
    <dgm:pt modelId="{93F75387-4D90-4A7F-ACF6-8241FB06BE06}" type="pres">
      <dgm:prSet presAssocID="{2AA003DE-4813-4722-9508-9E31D6F18BA4}" presName="hierRoot2" presStyleCnt="0">
        <dgm:presLayoutVars>
          <dgm:hierBranch val="init"/>
        </dgm:presLayoutVars>
      </dgm:prSet>
      <dgm:spPr/>
    </dgm:pt>
    <dgm:pt modelId="{1CDA2828-1D63-48E5-B666-4011662F8D0A}" type="pres">
      <dgm:prSet presAssocID="{2AA003DE-4813-4722-9508-9E31D6F18BA4}" presName="rootComposite" presStyleCnt="0"/>
      <dgm:spPr/>
    </dgm:pt>
    <dgm:pt modelId="{6F138428-DBE5-4E7C-9261-BDA23B0A51D4}" type="pres">
      <dgm:prSet presAssocID="{2AA003DE-4813-4722-9508-9E31D6F18BA4}" presName="rootText" presStyleLbl="node4" presStyleIdx="6" presStyleCnt="27" custScaleX="112171" custScaleY="228788" custLinFactNeighborY="-6298">
        <dgm:presLayoutVars>
          <dgm:chPref val="3"/>
        </dgm:presLayoutVars>
      </dgm:prSet>
      <dgm:spPr/>
    </dgm:pt>
    <dgm:pt modelId="{E5A4504A-0CE9-4D1D-B242-46AD7AC221EA}" type="pres">
      <dgm:prSet presAssocID="{2AA003DE-4813-4722-9508-9E31D6F18BA4}" presName="rootConnector" presStyleLbl="node4" presStyleIdx="6" presStyleCnt="27"/>
      <dgm:spPr/>
    </dgm:pt>
    <dgm:pt modelId="{B12CEEAE-1D24-4FD2-8FAD-A0011BB56953}" type="pres">
      <dgm:prSet presAssocID="{2AA003DE-4813-4722-9508-9E31D6F18BA4}" presName="hierChild4" presStyleCnt="0"/>
      <dgm:spPr/>
    </dgm:pt>
    <dgm:pt modelId="{79E90E56-0ECE-4AF3-AA37-EFC071D6A270}" type="pres">
      <dgm:prSet presAssocID="{2AA003DE-4813-4722-9508-9E31D6F18BA4}" presName="hierChild5" presStyleCnt="0"/>
      <dgm:spPr/>
    </dgm:pt>
    <dgm:pt modelId="{5D3962C6-63A7-4B80-842C-E9A61CB6DAF8}" type="pres">
      <dgm:prSet presAssocID="{FA9F435B-CDFA-4E87-83F5-E0966BA8D86A}" presName="Name37" presStyleLbl="parChTrans1D4" presStyleIdx="7" presStyleCnt="27"/>
      <dgm:spPr/>
    </dgm:pt>
    <dgm:pt modelId="{85C9262F-97A9-4E96-AF00-A4D9EA0AF006}" type="pres">
      <dgm:prSet presAssocID="{0F52BE42-22E1-41DD-8DBB-1D2C48D888BC}" presName="hierRoot2" presStyleCnt="0">
        <dgm:presLayoutVars>
          <dgm:hierBranch val="init"/>
        </dgm:presLayoutVars>
      </dgm:prSet>
      <dgm:spPr/>
    </dgm:pt>
    <dgm:pt modelId="{CB1B3147-25FE-4796-A6B7-806E7C7E3732}" type="pres">
      <dgm:prSet presAssocID="{0F52BE42-22E1-41DD-8DBB-1D2C48D888BC}" presName="rootComposite" presStyleCnt="0"/>
      <dgm:spPr/>
    </dgm:pt>
    <dgm:pt modelId="{DB4C53E6-8A4E-413D-854C-BA6849F8A5D5}" type="pres">
      <dgm:prSet presAssocID="{0F52BE42-22E1-41DD-8DBB-1D2C48D888BC}" presName="rootText" presStyleLbl="node4" presStyleIdx="7" presStyleCnt="27" custScaleX="121574" custScaleY="288053">
        <dgm:presLayoutVars>
          <dgm:chPref val="3"/>
        </dgm:presLayoutVars>
      </dgm:prSet>
      <dgm:spPr/>
    </dgm:pt>
    <dgm:pt modelId="{72D27348-385C-4EF8-8EAE-F6EACAF25EBB}" type="pres">
      <dgm:prSet presAssocID="{0F52BE42-22E1-41DD-8DBB-1D2C48D888BC}" presName="rootConnector" presStyleLbl="node4" presStyleIdx="7" presStyleCnt="27"/>
      <dgm:spPr/>
    </dgm:pt>
    <dgm:pt modelId="{29E9A5AC-1E1E-44CF-90CC-20F4A3AB37F7}" type="pres">
      <dgm:prSet presAssocID="{0F52BE42-22E1-41DD-8DBB-1D2C48D888BC}" presName="hierChild4" presStyleCnt="0"/>
      <dgm:spPr/>
    </dgm:pt>
    <dgm:pt modelId="{594E7D19-E8E3-4B2D-9FB0-00DC5ABA947A}" type="pres">
      <dgm:prSet presAssocID="{0F52BE42-22E1-41DD-8DBB-1D2C48D888BC}" presName="hierChild5" presStyleCnt="0"/>
      <dgm:spPr/>
    </dgm:pt>
    <dgm:pt modelId="{FB7BCD1B-DE25-4EC6-AFD0-A3ED8ED6A147}" type="pres">
      <dgm:prSet presAssocID="{2F1708C1-EBE4-4521-AE02-CC4825CF28A5}" presName="Name37" presStyleLbl="parChTrans1D4" presStyleIdx="8" presStyleCnt="27"/>
      <dgm:spPr/>
    </dgm:pt>
    <dgm:pt modelId="{DD825DD6-EF15-487C-B398-FF3D7F1EB93D}" type="pres">
      <dgm:prSet presAssocID="{107E94D6-988D-4882-9A58-54B36884FEE0}" presName="hierRoot2" presStyleCnt="0">
        <dgm:presLayoutVars>
          <dgm:hierBranch val="init"/>
        </dgm:presLayoutVars>
      </dgm:prSet>
      <dgm:spPr/>
    </dgm:pt>
    <dgm:pt modelId="{8C82B42E-3062-4A3A-9A5E-2E9B7FB72D4F}" type="pres">
      <dgm:prSet presAssocID="{107E94D6-988D-4882-9A58-54B36884FEE0}" presName="rootComposite" presStyleCnt="0"/>
      <dgm:spPr/>
    </dgm:pt>
    <dgm:pt modelId="{6206B2C5-D6AD-4BDA-92E2-6ECC4B3D8FA4}" type="pres">
      <dgm:prSet presAssocID="{107E94D6-988D-4882-9A58-54B36884FEE0}" presName="rootText" presStyleLbl="node4" presStyleIdx="8" presStyleCnt="27">
        <dgm:presLayoutVars>
          <dgm:chPref val="3"/>
        </dgm:presLayoutVars>
      </dgm:prSet>
      <dgm:spPr/>
    </dgm:pt>
    <dgm:pt modelId="{2B52276B-D9C4-4399-BD0D-9E46E560053C}" type="pres">
      <dgm:prSet presAssocID="{107E94D6-988D-4882-9A58-54B36884FEE0}" presName="rootConnector" presStyleLbl="node4" presStyleIdx="8" presStyleCnt="27"/>
      <dgm:spPr/>
    </dgm:pt>
    <dgm:pt modelId="{04FA9E14-0E6E-41C8-B0B3-E1EE6BA26184}" type="pres">
      <dgm:prSet presAssocID="{107E94D6-988D-4882-9A58-54B36884FEE0}" presName="hierChild4" presStyleCnt="0"/>
      <dgm:spPr/>
    </dgm:pt>
    <dgm:pt modelId="{4EE503FF-5995-4D21-8A2A-806363B89A5B}" type="pres">
      <dgm:prSet presAssocID="{107E94D6-988D-4882-9A58-54B36884FEE0}" presName="hierChild5" presStyleCnt="0"/>
      <dgm:spPr/>
    </dgm:pt>
    <dgm:pt modelId="{432D0A6D-1D13-4E56-B5C1-04AEBDB8BFA6}" type="pres">
      <dgm:prSet presAssocID="{96CF83EA-89EE-43AB-8DE1-3DD76C8A428C}" presName="Name37" presStyleLbl="parChTrans1D4" presStyleIdx="9" presStyleCnt="27"/>
      <dgm:spPr/>
    </dgm:pt>
    <dgm:pt modelId="{21C5546A-E781-4D87-9EE7-8A1D602A2095}" type="pres">
      <dgm:prSet presAssocID="{54684818-C44B-44BE-92D3-F25B7AC9B0D0}" presName="hierRoot2" presStyleCnt="0">
        <dgm:presLayoutVars>
          <dgm:hierBranch val="init"/>
        </dgm:presLayoutVars>
      </dgm:prSet>
      <dgm:spPr/>
    </dgm:pt>
    <dgm:pt modelId="{107396B7-8A4B-4E41-B258-56AC48400A01}" type="pres">
      <dgm:prSet presAssocID="{54684818-C44B-44BE-92D3-F25B7AC9B0D0}" presName="rootComposite" presStyleCnt="0"/>
      <dgm:spPr/>
    </dgm:pt>
    <dgm:pt modelId="{845560B9-0FBD-451F-B75B-D714B97B6F3A}" type="pres">
      <dgm:prSet presAssocID="{54684818-C44B-44BE-92D3-F25B7AC9B0D0}" presName="rootText" presStyleLbl="node4" presStyleIdx="9" presStyleCnt="27" custScaleY="245957">
        <dgm:presLayoutVars>
          <dgm:chPref val="3"/>
        </dgm:presLayoutVars>
      </dgm:prSet>
      <dgm:spPr/>
    </dgm:pt>
    <dgm:pt modelId="{F9FFF9E3-C43F-420C-B296-0553448BD1A0}" type="pres">
      <dgm:prSet presAssocID="{54684818-C44B-44BE-92D3-F25B7AC9B0D0}" presName="rootConnector" presStyleLbl="node4" presStyleIdx="9" presStyleCnt="27"/>
      <dgm:spPr/>
    </dgm:pt>
    <dgm:pt modelId="{0B8EB839-1B1B-4D6B-AAB5-471B373072EC}" type="pres">
      <dgm:prSet presAssocID="{54684818-C44B-44BE-92D3-F25B7AC9B0D0}" presName="hierChild4" presStyleCnt="0"/>
      <dgm:spPr/>
    </dgm:pt>
    <dgm:pt modelId="{9A762974-774A-468F-93B4-C7E38AA3FC6E}" type="pres">
      <dgm:prSet presAssocID="{54684818-C44B-44BE-92D3-F25B7AC9B0D0}" presName="hierChild5" presStyleCnt="0"/>
      <dgm:spPr/>
    </dgm:pt>
    <dgm:pt modelId="{5158D991-8A1E-452D-8B61-024B04AF02FD}" type="pres">
      <dgm:prSet presAssocID="{044B79A6-6335-43F0-898D-687241F60B9F}" presName="hierChild5" presStyleCnt="0"/>
      <dgm:spPr/>
    </dgm:pt>
    <dgm:pt modelId="{5B6B78E9-548B-4B15-999E-78C3E2B34CFB}" type="pres">
      <dgm:prSet presAssocID="{AA240BA6-8B0F-4694-92B8-F135D85FACA1}" presName="Name37" presStyleLbl="parChTrans1D3" presStyleIdx="13" presStyleCnt="27"/>
      <dgm:spPr/>
    </dgm:pt>
    <dgm:pt modelId="{F67F18C7-955F-4644-8020-79DFB6D22826}" type="pres">
      <dgm:prSet presAssocID="{12BA2CCA-325C-4DCA-86B1-A15E951273C6}" presName="hierRoot2" presStyleCnt="0">
        <dgm:presLayoutVars>
          <dgm:hierBranch val="init"/>
        </dgm:presLayoutVars>
      </dgm:prSet>
      <dgm:spPr/>
    </dgm:pt>
    <dgm:pt modelId="{6D806ECE-D400-4847-BBAD-96EAFD9DCA02}" type="pres">
      <dgm:prSet presAssocID="{12BA2CCA-325C-4DCA-86B1-A15E951273C6}" presName="rootComposite" presStyleCnt="0"/>
      <dgm:spPr/>
    </dgm:pt>
    <dgm:pt modelId="{1AFDF8B1-C08F-4E4C-B2DB-A9B6EDFE7A02}" type="pres">
      <dgm:prSet presAssocID="{12BA2CCA-325C-4DCA-86B1-A15E951273C6}" presName="rootText" presStyleLbl="node3" presStyleIdx="13" presStyleCnt="27" custScaleY="258040">
        <dgm:presLayoutVars>
          <dgm:chPref val="3"/>
        </dgm:presLayoutVars>
      </dgm:prSet>
      <dgm:spPr/>
    </dgm:pt>
    <dgm:pt modelId="{DE909B5D-0ADC-4EE6-83D6-DDBFDF321561}" type="pres">
      <dgm:prSet presAssocID="{12BA2CCA-325C-4DCA-86B1-A15E951273C6}" presName="rootConnector" presStyleLbl="node3" presStyleIdx="13" presStyleCnt="27"/>
      <dgm:spPr/>
    </dgm:pt>
    <dgm:pt modelId="{DEFF94B4-F0AC-49CA-984A-DFF95FFE22C6}" type="pres">
      <dgm:prSet presAssocID="{12BA2CCA-325C-4DCA-86B1-A15E951273C6}" presName="hierChild4" presStyleCnt="0"/>
      <dgm:spPr/>
    </dgm:pt>
    <dgm:pt modelId="{DADFEA57-18CD-414F-9056-254C6BB68BBB}" type="pres">
      <dgm:prSet presAssocID="{7AEF6C10-B858-4493-9D42-20C192AC5D2E}" presName="Name37" presStyleLbl="parChTrans1D4" presStyleIdx="10" presStyleCnt="27"/>
      <dgm:spPr/>
    </dgm:pt>
    <dgm:pt modelId="{F404D95C-0F4F-484F-91CA-0C9058826E17}" type="pres">
      <dgm:prSet presAssocID="{E3730C7A-C94C-4BEB-A2A6-1E247A8BEA41}" presName="hierRoot2" presStyleCnt="0">
        <dgm:presLayoutVars>
          <dgm:hierBranch val="init"/>
        </dgm:presLayoutVars>
      </dgm:prSet>
      <dgm:spPr/>
    </dgm:pt>
    <dgm:pt modelId="{A8E3F6B1-DE1B-409A-B340-5BBA325926BE}" type="pres">
      <dgm:prSet presAssocID="{E3730C7A-C94C-4BEB-A2A6-1E247A8BEA41}" presName="rootComposite" presStyleCnt="0"/>
      <dgm:spPr/>
    </dgm:pt>
    <dgm:pt modelId="{1DEE6AC3-BE52-466F-930C-D78EF87BE10A}" type="pres">
      <dgm:prSet presAssocID="{E3730C7A-C94C-4BEB-A2A6-1E247A8BEA41}" presName="rootText" presStyleLbl="node4" presStyleIdx="10" presStyleCnt="27" custScaleX="99716" custScaleY="308348">
        <dgm:presLayoutVars>
          <dgm:chPref val="3"/>
        </dgm:presLayoutVars>
      </dgm:prSet>
      <dgm:spPr/>
    </dgm:pt>
    <dgm:pt modelId="{2A327A72-A273-4F79-91DF-63A6520148B7}" type="pres">
      <dgm:prSet presAssocID="{E3730C7A-C94C-4BEB-A2A6-1E247A8BEA41}" presName="rootConnector" presStyleLbl="node4" presStyleIdx="10" presStyleCnt="27"/>
      <dgm:spPr/>
    </dgm:pt>
    <dgm:pt modelId="{18368A96-914F-4B2B-9FA4-82F1D65A5744}" type="pres">
      <dgm:prSet presAssocID="{E3730C7A-C94C-4BEB-A2A6-1E247A8BEA41}" presName="hierChild4" presStyleCnt="0"/>
      <dgm:spPr/>
    </dgm:pt>
    <dgm:pt modelId="{03007ACB-8ABF-4F2C-A18A-80669C9D0608}" type="pres">
      <dgm:prSet presAssocID="{E3730C7A-C94C-4BEB-A2A6-1E247A8BEA41}" presName="hierChild5" presStyleCnt="0"/>
      <dgm:spPr/>
    </dgm:pt>
    <dgm:pt modelId="{A546C8A8-9040-4B9E-8BD2-B72ADF4B1241}" type="pres">
      <dgm:prSet presAssocID="{12BA2CCA-325C-4DCA-86B1-A15E951273C6}" presName="hierChild5" presStyleCnt="0"/>
      <dgm:spPr/>
    </dgm:pt>
    <dgm:pt modelId="{3F609A00-6129-4E6C-84F4-87694D76121A}" type="pres">
      <dgm:prSet presAssocID="{0D8343E9-CF2F-4902-B172-B7C0A1E9FEA1}" presName="hierChild5" presStyleCnt="0"/>
      <dgm:spPr/>
    </dgm:pt>
    <dgm:pt modelId="{BD96652F-2665-47BF-BB3E-E2EC355D9CE1}" type="pres">
      <dgm:prSet presAssocID="{9C69C267-C2CE-4680-BA9C-7D9CFB04DA07}" presName="Name37" presStyleLbl="parChTrans1D2" presStyleIdx="7" presStyleCnt="10"/>
      <dgm:spPr/>
    </dgm:pt>
    <dgm:pt modelId="{F47D0865-5A91-4C41-B14F-701835B28590}" type="pres">
      <dgm:prSet presAssocID="{BD7BF20F-CF90-4343-9B85-CDA889B3002C}" presName="hierRoot2" presStyleCnt="0">
        <dgm:presLayoutVars>
          <dgm:hierBranch val="init"/>
        </dgm:presLayoutVars>
      </dgm:prSet>
      <dgm:spPr/>
    </dgm:pt>
    <dgm:pt modelId="{10210A00-EB79-4479-8D8D-B0B4F4B812BE}" type="pres">
      <dgm:prSet presAssocID="{BD7BF20F-CF90-4343-9B85-CDA889B3002C}" presName="rootComposite" presStyleCnt="0"/>
      <dgm:spPr/>
    </dgm:pt>
    <dgm:pt modelId="{3BEB44FF-3B5E-42FC-BDCC-734D7F6A2274}" type="pres">
      <dgm:prSet presAssocID="{BD7BF20F-CF90-4343-9B85-CDA889B3002C}" presName="rootText" presStyleLbl="node2" presStyleIdx="7" presStyleCnt="10" custScaleX="161809" custScaleY="85588">
        <dgm:presLayoutVars>
          <dgm:chPref val="3"/>
        </dgm:presLayoutVars>
      </dgm:prSet>
      <dgm:spPr/>
    </dgm:pt>
    <dgm:pt modelId="{E150E4B6-B9A5-4BAC-BBFC-61EB6361091E}" type="pres">
      <dgm:prSet presAssocID="{BD7BF20F-CF90-4343-9B85-CDA889B3002C}" presName="rootConnector" presStyleLbl="node2" presStyleIdx="7" presStyleCnt="10"/>
      <dgm:spPr/>
    </dgm:pt>
    <dgm:pt modelId="{BB2C8C54-396C-447D-8847-B155D85552CB}" type="pres">
      <dgm:prSet presAssocID="{BD7BF20F-CF90-4343-9B85-CDA889B3002C}" presName="hierChild4" presStyleCnt="0"/>
      <dgm:spPr/>
    </dgm:pt>
    <dgm:pt modelId="{2BDCBE92-0A8A-4129-993D-9C6D9048686E}" type="pres">
      <dgm:prSet presAssocID="{5B75180C-A244-4E5A-BCE8-A8771101F606}" presName="Name37" presStyleLbl="parChTrans1D3" presStyleIdx="14" presStyleCnt="27"/>
      <dgm:spPr/>
    </dgm:pt>
    <dgm:pt modelId="{2D57011F-CB17-4B22-AB8C-BAD40D941FB8}" type="pres">
      <dgm:prSet presAssocID="{919B3302-A4FB-4E2E-924B-6583367D5B84}" presName="hierRoot2" presStyleCnt="0">
        <dgm:presLayoutVars>
          <dgm:hierBranch val="init"/>
        </dgm:presLayoutVars>
      </dgm:prSet>
      <dgm:spPr/>
    </dgm:pt>
    <dgm:pt modelId="{33FD11A2-B9EE-496E-A2D7-E9542F629B37}" type="pres">
      <dgm:prSet presAssocID="{919B3302-A4FB-4E2E-924B-6583367D5B84}" presName="rootComposite" presStyleCnt="0"/>
      <dgm:spPr/>
    </dgm:pt>
    <dgm:pt modelId="{71BF06FC-0A9F-440B-A981-00BFB4A14FC5}" type="pres">
      <dgm:prSet presAssocID="{919B3302-A4FB-4E2E-924B-6583367D5B84}" presName="rootText" presStyleLbl="node3" presStyleIdx="14" presStyleCnt="27" custScaleX="133445" custScaleY="247085">
        <dgm:presLayoutVars>
          <dgm:chPref val="3"/>
        </dgm:presLayoutVars>
      </dgm:prSet>
      <dgm:spPr/>
    </dgm:pt>
    <dgm:pt modelId="{2350564E-4A0A-4EFE-8FB8-CA616662CD74}" type="pres">
      <dgm:prSet presAssocID="{919B3302-A4FB-4E2E-924B-6583367D5B84}" presName="rootConnector" presStyleLbl="node3" presStyleIdx="14" presStyleCnt="27"/>
      <dgm:spPr/>
    </dgm:pt>
    <dgm:pt modelId="{40ABFB04-97CD-41CF-8CAB-51B823369B9C}" type="pres">
      <dgm:prSet presAssocID="{919B3302-A4FB-4E2E-924B-6583367D5B84}" presName="hierChild4" presStyleCnt="0"/>
      <dgm:spPr/>
    </dgm:pt>
    <dgm:pt modelId="{35B08C5D-9A39-4CE6-B02D-B69268E44AEE}" type="pres">
      <dgm:prSet presAssocID="{919B3302-A4FB-4E2E-924B-6583367D5B84}" presName="hierChild5" presStyleCnt="0"/>
      <dgm:spPr/>
    </dgm:pt>
    <dgm:pt modelId="{0048B385-3690-4341-A492-500E2D56BB14}" type="pres">
      <dgm:prSet presAssocID="{2268918F-C8EB-439D-9C6D-20B120E768C4}" presName="Name37" presStyleLbl="parChTrans1D3" presStyleIdx="15" presStyleCnt="27"/>
      <dgm:spPr/>
    </dgm:pt>
    <dgm:pt modelId="{7D9FC288-EBBE-4551-9B21-2F9C9EBF5148}" type="pres">
      <dgm:prSet presAssocID="{7EF95D11-4DA2-463A-B6F9-FEA9BA155541}" presName="hierRoot2" presStyleCnt="0">
        <dgm:presLayoutVars>
          <dgm:hierBranch val="init"/>
        </dgm:presLayoutVars>
      </dgm:prSet>
      <dgm:spPr/>
    </dgm:pt>
    <dgm:pt modelId="{04AA173E-35DE-47E8-BDC8-0AC0F18456C6}" type="pres">
      <dgm:prSet presAssocID="{7EF95D11-4DA2-463A-B6F9-FEA9BA155541}" presName="rootComposite" presStyleCnt="0"/>
      <dgm:spPr/>
    </dgm:pt>
    <dgm:pt modelId="{FA1FC699-2BDF-4681-93D2-72BD54DD0136}" type="pres">
      <dgm:prSet presAssocID="{7EF95D11-4DA2-463A-B6F9-FEA9BA155541}" presName="rootText" presStyleLbl="node3" presStyleIdx="15" presStyleCnt="27" custScaleX="90404" custScaleY="218179">
        <dgm:presLayoutVars>
          <dgm:chPref val="3"/>
        </dgm:presLayoutVars>
      </dgm:prSet>
      <dgm:spPr/>
    </dgm:pt>
    <dgm:pt modelId="{4AF57020-EA68-40C2-82C5-8430E7EFA75A}" type="pres">
      <dgm:prSet presAssocID="{7EF95D11-4DA2-463A-B6F9-FEA9BA155541}" presName="rootConnector" presStyleLbl="node3" presStyleIdx="15" presStyleCnt="27"/>
      <dgm:spPr/>
    </dgm:pt>
    <dgm:pt modelId="{0546FC52-4DD3-49AF-9E14-8721B552B736}" type="pres">
      <dgm:prSet presAssocID="{7EF95D11-4DA2-463A-B6F9-FEA9BA155541}" presName="hierChild4" presStyleCnt="0"/>
      <dgm:spPr/>
    </dgm:pt>
    <dgm:pt modelId="{BC642964-1AE5-4858-805F-98E8663348BF}" type="pres">
      <dgm:prSet presAssocID="{E34D34E0-5F24-4AA7-B4CA-D97D2ACB364E}" presName="Name37" presStyleLbl="parChTrans1D4" presStyleIdx="11" presStyleCnt="27"/>
      <dgm:spPr/>
    </dgm:pt>
    <dgm:pt modelId="{0EA5890E-2ECC-4791-8851-30261F8AF71C}" type="pres">
      <dgm:prSet presAssocID="{C4485AF7-F343-4076-961A-D557A27AD473}" presName="hierRoot2" presStyleCnt="0">
        <dgm:presLayoutVars>
          <dgm:hierBranch val="init"/>
        </dgm:presLayoutVars>
      </dgm:prSet>
      <dgm:spPr/>
    </dgm:pt>
    <dgm:pt modelId="{8BD563CE-2236-498E-BC82-6343F52D6237}" type="pres">
      <dgm:prSet presAssocID="{C4485AF7-F343-4076-961A-D557A27AD473}" presName="rootComposite" presStyleCnt="0"/>
      <dgm:spPr/>
    </dgm:pt>
    <dgm:pt modelId="{5CBBFA69-DE62-4D9B-ACEB-FE251B6BE099}" type="pres">
      <dgm:prSet presAssocID="{C4485AF7-F343-4076-961A-D557A27AD473}" presName="rootText" presStyleLbl="node4" presStyleIdx="11" presStyleCnt="27" custScaleX="93286" custScaleY="361942">
        <dgm:presLayoutVars>
          <dgm:chPref val="3"/>
        </dgm:presLayoutVars>
      </dgm:prSet>
      <dgm:spPr/>
    </dgm:pt>
    <dgm:pt modelId="{3A8813E5-3E5F-4A4E-B332-B5ED3A6B19BB}" type="pres">
      <dgm:prSet presAssocID="{C4485AF7-F343-4076-961A-D557A27AD473}" presName="rootConnector" presStyleLbl="node4" presStyleIdx="11" presStyleCnt="27"/>
      <dgm:spPr/>
    </dgm:pt>
    <dgm:pt modelId="{721A5EC8-1D87-42F4-A7EC-CFB4F48E9F1E}" type="pres">
      <dgm:prSet presAssocID="{C4485AF7-F343-4076-961A-D557A27AD473}" presName="hierChild4" presStyleCnt="0"/>
      <dgm:spPr/>
    </dgm:pt>
    <dgm:pt modelId="{EE26723E-BC9E-4D23-AED1-A5459DA5040F}" type="pres">
      <dgm:prSet presAssocID="{C4485AF7-F343-4076-961A-D557A27AD473}" presName="hierChild5" presStyleCnt="0"/>
      <dgm:spPr/>
    </dgm:pt>
    <dgm:pt modelId="{4FE99DE5-1F1B-44CF-BED0-509C0FA687DD}" type="pres">
      <dgm:prSet presAssocID="{7EF95D11-4DA2-463A-B6F9-FEA9BA155541}" presName="hierChild5" presStyleCnt="0"/>
      <dgm:spPr/>
    </dgm:pt>
    <dgm:pt modelId="{F16A8A14-778C-4139-A049-8F2D03615E33}" type="pres">
      <dgm:prSet presAssocID="{3714C7F4-A1D2-4BD8-B33A-2624B08239D9}" presName="Name37" presStyleLbl="parChTrans1D3" presStyleIdx="16" presStyleCnt="27"/>
      <dgm:spPr/>
    </dgm:pt>
    <dgm:pt modelId="{C46B6C65-4EE0-4BEC-B718-886D4FAB5D95}" type="pres">
      <dgm:prSet presAssocID="{E3F0A37D-79ED-4960-9618-3A84FF848EEC}" presName="hierRoot2" presStyleCnt="0">
        <dgm:presLayoutVars>
          <dgm:hierBranch val="init"/>
        </dgm:presLayoutVars>
      </dgm:prSet>
      <dgm:spPr/>
    </dgm:pt>
    <dgm:pt modelId="{7D1E14E9-601B-40D9-AA35-ACE9E30B1C17}" type="pres">
      <dgm:prSet presAssocID="{E3F0A37D-79ED-4960-9618-3A84FF848EEC}" presName="rootComposite" presStyleCnt="0"/>
      <dgm:spPr/>
    </dgm:pt>
    <dgm:pt modelId="{548EB932-C2EF-4746-8F79-08E6098CDA15}" type="pres">
      <dgm:prSet presAssocID="{E3F0A37D-79ED-4960-9618-3A84FF848EEC}" presName="rootText" presStyleLbl="node3" presStyleIdx="16" presStyleCnt="27" custScaleY="236524">
        <dgm:presLayoutVars>
          <dgm:chPref val="3"/>
        </dgm:presLayoutVars>
      </dgm:prSet>
      <dgm:spPr/>
    </dgm:pt>
    <dgm:pt modelId="{E0E220AF-FF0A-45F4-A2AC-48ABB6C1AC68}" type="pres">
      <dgm:prSet presAssocID="{E3F0A37D-79ED-4960-9618-3A84FF848EEC}" presName="rootConnector" presStyleLbl="node3" presStyleIdx="16" presStyleCnt="27"/>
      <dgm:spPr/>
    </dgm:pt>
    <dgm:pt modelId="{FC4BB806-B2F5-4135-8920-D352F263DDCA}" type="pres">
      <dgm:prSet presAssocID="{E3F0A37D-79ED-4960-9618-3A84FF848EEC}" presName="hierChild4" presStyleCnt="0"/>
      <dgm:spPr/>
    </dgm:pt>
    <dgm:pt modelId="{1B4730D3-65C8-4B83-9F94-2DF54AAE0E12}" type="pres">
      <dgm:prSet presAssocID="{98B8845D-D92F-421F-A2CA-7A40923570BF}" presName="Name37" presStyleLbl="parChTrans1D4" presStyleIdx="12" presStyleCnt="27"/>
      <dgm:spPr/>
    </dgm:pt>
    <dgm:pt modelId="{E1A0B30E-648D-4149-8E27-50A696B6A84B}" type="pres">
      <dgm:prSet presAssocID="{BB2E2A67-7E4D-4A4A-A234-3040178B3E89}" presName="hierRoot2" presStyleCnt="0">
        <dgm:presLayoutVars>
          <dgm:hierBranch val="init"/>
        </dgm:presLayoutVars>
      </dgm:prSet>
      <dgm:spPr/>
    </dgm:pt>
    <dgm:pt modelId="{350055E3-E99B-4A13-B9C3-AF73E64E1630}" type="pres">
      <dgm:prSet presAssocID="{BB2E2A67-7E4D-4A4A-A234-3040178B3E89}" presName="rootComposite" presStyleCnt="0"/>
      <dgm:spPr/>
    </dgm:pt>
    <dgm:pt modelId="{E57B4F8B-9CC2-4A32-AC30-9773D682759A}" type="pres">
      <dgm:prSet presAssocID="{BB2E2A67-7E4D-4A4A-A234-3040178B3E89}" presName="rootText" presStyleLbl="node4" presStyleIdx="12" presStyleCnt="27" custScaleX="104156" custScaleY="284006">
        <dgm:presLayoutVars>
          <dgm:chPref val="3"/>
        </dgm:presLayoutVars>
      </dgm:prSet>
      <dgm:spPr/>
    </dgm:pt>
    <dgm:pt modelId="{487E3283-3396-4238-9AB3-9759416DBFF1}" type="pres">
      <dgm:prSet presAssocID="{BB2E2A67-7E4D-4A4A-A234-3040178B3E89}" presName="rootConnector" presStyleLbl="node4" presStyleIdx="12" presStyleCnt="27"/>
      <dgm:spPr/>
    </dgm:pt>
    <dgm:pt modelId="{BC5E7E6F-1054-4C5B-8AE9-D3482F52CCE8}" type="pres">
      <dgm:prSet presAssocID="{BB2E2A67-7E4D-4A4A-A234-3040178B3E89}" presName="hierChild4" presStyleCnt="0"/>
      <dgm:spPr/>
    </dgm:pt>
    <dgm:pt modelId="{A3C5D28F-63C6-40F0-A19A-0250E2A535A4}" type="pres">
      <dgm:prSet presAssocID="{BB2E2A67-7E4D-4A4A-A234-3040178B3E89}" presName="hierChild5" presStyleCnt="0"/>
      <dgm:spPr/>
    </dgm:pt>
    <dgm:pt modelId="{EF95AD0A-B9D0-4D0E-B130-2307F0082AA4}" type="pres">
      <dgm:prSet presAssocID="{E3F0A37D-79ED-4960-9618-3A84FF848EEC}" presName="hierChild5" presStyleCnt="0"/>
      <dgm:spPr/>
    </dgm:pt>
    <dgm:pt modelId="{4F03CAA2-A113-4EB7-99D6-56FD1D258A2B}" type="pres">
      <dgm:prSet presAssocID="{38EACE05-9910-4A22-B777-7110693AA60E}" presName="Name37" presStyleLbl="parChTrans1D3" presStyleIdx="17" presStyleCnt="27"/>
      <dgm:spPr/>
    </dgm:pt>
    <dgm:pt modelId="{5551DA11-698D-4322-A933-F99A76F6C31F}" type="pres">
      <dgm:prSet presAssocID="{51EBC812-AC14-40EE-BDF4-9313C6F2767E}" presName="hierRoot2" presStyleCnt="0">
        <dgm:presLayoutVars>
          <dgm:hierBranch val="init"/>
        </dgm:presLayoutVars>
      </dgm:prSet>
      <dgm:spPr/>
    </dgm:pt>
    <dgm:pt modelId="{33FC78F4-E745-42CA-B97E-1C6F04987B47}" type="pres">
      <dgm:prSet presAssocID="{51EBC812-AC14-40EE-BDF4-9313C6F2767E}" presName="rootComposite" presStyleCnt="0"/>
      <dgm:spPr/>
    </dgm:pt>
    <dgm:pt modelId="{24A3CA16-CF2C-43C9-905C-8BCDF17AAEBF}" type="pres">
      <dgm:prSet presAssocID="{51EBC812-AC14-40EE-BDF4-9313C6F2767E}" presName="rootText" presStyleLbl="node3" presStyleIdx="17" presStyleCnt="27" custScaleY="243453">
        <dgm:presLayoutVars>
          <dgm:chPref val="3"/>
        </dgm:presLayoutVars>
      </dgm:prSet>
      <dgm:spPr/>
    </dgm:pt>
    <dgm:pt modelId="{F10F3A6F-0527-4301-B399-C637700959F1}" type="pres">
      <dgm:prSet presAssocID="{51EBC812-AC14-40EE-BDF4-9313C6F2767E}" presName="rootConnector" presStyleLbl="node3" presStyleIdx="17" presStyleCnt="27"/>
      <dgm:spPr/>
    </dgm:pt>
    <dgm:pt modelId="{3A85AC56-ED29-403F-BF68-9E64D5B44EE9}" type="pres">
      <dgm:prSet presAssocID="{51EBC812-AC14-40EE-BDF4-9313C6F2767E}" presName="hierChild4" presStyleCnt="0"/>
      <dgm:spPr/>
    </dgm:pt>
    <dgm:pt modelId="{0E23B9C3-C575-4F24-A8D7-96886090066D}" type="pres">
      <dgm:prSet presAssocID="{3DBF9BEA-7EAF-472E-9696-C850F32EF129}" presName="Name37" presStyleLbl="parChTrans1D4" presStyleIdx="13" presStyleCnt="27"/>
      <dgm:spPr/>
    </dgm:pt>
    <dgm:pt modelId="{0CD7E48A-9398-4AF5-B743-A1CD1CD50C66}" type="pres">
      <dgm:prSet presAssocID="{AFB0FC53-6372-44F8-90C3-8DD175BC1BCF}" presName="hierRoot2" presStyleCnt="0">
        <dgm:presLayoutVars>
          <dgm:hierBranch val="init"/>
        </dgm:presLayoutVars>
      </dgm:prSet>
      <dgm:spPr/>
    </dgm:pt>
    <dgm:pt modelId="{9A0E15D5-E6A1-4194-81BD-80B4D8DEF09C}" type="pres">
      <dgm:prSet presAssocID="{AFB0FC53-6372-44F8-90C3-8DD175BC1BCF}" presName="rootComposite" presStyleCnt="0"/>
      <dgm:spPr/>
    </dgm:pt>
    <dgm:pt modelId="{46D48FDC-DC0F-4363-9A62-AD6427855A1E}" type="pres">
      <dgm:prSet presAssocID="{AFB0FC53-6372-44F8-90C3-8DD175BC1BCF}" presName="rootText" presStyleLbl="node4" presStyleIdx="13" presStyleCnt="27" custScaleX="133781" custScaleY="84771">
        <dgm:presLayoutVars>
          <dgm:chPref val="3"/>
        </dgm:presLayoutVars>
      </dgm:prSet>
      <dgm:spPr/>
    </dgm:pt>
    <dgm:pt modelId="{880CD84D-96D0-4035-A9B5-9CD62C577223}" type="pres">
      <dgm:prSet presAssocID="{AFB0FC53-6372-44F8-90C3-8DD175BC1BCF}" presName="rootConnector" presStyleLbl="node4" presStyleIdx="13" presStyleCnt="27"/>
      <dgm:spPr/>
    </dgm:pt>
    <dgm:pt modelId="{0645330E-1449-4F92-A129-FA4BCEDAC40C}" type="pres">
      <dgm:prSet presAssocID="{AFB0FC53-6372-44F8-90C3-8DD175BC1BCF}" presName="hierChild4" presStyleCnt="0"/>
      <dgm:spPr/>
    </dgm:pt>
    <dgm:pt modelId="{553C57F6-FA5B-40C7-A624-DC0EB651A41C}" type="pres">
      <dgm:prSet presAssocID="{AFB0FC53-6372-44F8-90C3-8DD175BC1BCF}" presName="hierChild5" presStyleCnt="0"/>
      <dgm:spPr/>
    </dgm:pt>
    <dgm:pt modelId="{3A0E441B-1361-4ED8-BD67-D7E28202EEFA}" type="pres">
      <dgm:prSet presAssocID="{7F6BF4B6-2BC1-464B-869A-431367CDEACE}" presName="Name37" presStyleLbl="parChTrans1D4" presStyleIdx="14" presStyleCnt="27"/>
      <dgm:spPr/>
    </dgm:pt>
    <dgm:pt modelId="{5FD16A5C-C17F-4092-A1BC-2399FA236F71}" type="pres">
      <dgm:prSet presAssocID="{5D70F331-37E9-4DA3-996A-453B3C926602}" presName="hierRoot2" presStyleCnt="0">
        <dgm:presLayoutVars>
          <dgm:hierBranch val="init"/>
        </dgm:presLayoutVars>
      </dgm:prSet>
      <dgm:spPr/>
    </dgm:pt>
    <dgm:pt modelId="{0E2B03A4-D257-4F7A-B5E1-9C0A5F2ED41E}" type="pres">
      <dgm:prSet presAssocID="{5D70F331-37E9-4DA3-996A-453B3C926602}" presName="rootComposite" presStyleCnt="0"/>
      <dgm:spPr/>
    </dgm:pt>
    <dgm:pt modelId="{DE8818CC-D3AC-46CC-9A13-DF637E82B93E}" type="pres">
      <dgm:prSet presAssocID="{5D70F331-37E9-4DA3-996A-453B3C926602}" presName="rootText" presStyleLbl="node4" presStyleIdx="14" presStyleCnt="27">
        <dgm:presLayoutVars>
          <dgm:chPref val="3"/>
        </dgm:presLayoutVars>
      </dgm:prSet>
      <dgm:spPr/>
    </dgm:pt>
    <dgm:pt modelId="{C1787E6A-2920-40C1-A797-710B6A992FC9}" type="pres">
      <dgm:prSet presAssocID="{5D70F331-37E9-4DA3-996A-453B3C926602}" presName="rootConnector" presStyleLbl="node4" presStyleIdx="14" presStyleCnt="27"/>
      <dgm:spPr/>
    </dgm:pt>
    <dgm:pt modelId="{34BF6217-7AEB-4B2F-A641-2C84CEC57605}" type="pres">
      <dgm:prSet presAssocID="{5D70F331-37E9-4DA3-996A-453B3C926602}" presName="hierChild4" presStyleCnt="0"/>
      <dgm:spPr/>
    </dgm:pt>
    <dgm:pt modelId="{64E45CA0-F358-42F3-B673-B0E59B3C2381}" type="pres">
      <dgm:prSet presAssocID="{5D70F331-37E9-4DA3-996A-453B3C926602}" presName="hierChild5" presStyleCnt="0"/>
      <dgm:spPr/>
    </dgm:pt>
    <dgm:pt modelId="{CAB22350-B718-42E6-9ADB-7310697BB89A}" type="pres">
      <dgm:prSet presAssocID="{F05AD33E-9564-4572-84B6-E5D32D9F3FB9}" presName="Name37" presStyleLbl="parChTrans1D4" presStyleIdx="15" presStyleCnt="27"/>
      <dgm:spPr/>
    </dgm:pt>
    <dgm:pt modelId="{660F64FB-B66C-45B1-B9FC-39881689FDA5}" type="pres">
      <dgm:prSet presAssocID="{F5E12518-A9A8-4B51-BEAB-76A0BCE3EBE7}" presName="hierRoot2" presStyleCnt="0">
        <dgm:presLayoutVars>
          <dgm:hierBranch val="init"/>
        </dgm:presLayoutVars>
      </dgm:prSet>
      <dgm:spPr/>
    </dgm:pt>
    <dgm:pt modelId="{580EC612-695E-46D7-B9E8-11D1AF97D8FB}" type="pres">
      <dgm:prSet presAssocID="{F5E12518-A9A8-4B51-BEAB-76A0BCE3EBE7}" presName="rootComposite" presStyleCnt="0"/>
      <dgm:spPr/>
    </dgm:pt>
    <dgm:pt modelId="{D227F806-A16E-44AC-8392-D8E4CF4A1F23}" type="pres">
      <dgm:prSet presAssocID="{F5E12518-A9A8-4B51-BEAB-76A0BCE3EBE7}" presName="rootText" presStyleLbl="node4" presStyleIdx="15" presStyleCnt="27">
        <dgm:presLayoutVars>
          <dgm:chPref val="3"/>
        </dgm:presLayoutVars>
      </dgm:prSet>
      <dgm:spPr/>
    </dgm:pt>
    <dgm:pt modelId="{05C36E21-2021-4A05-98E4-563523238F13}" type="pres">
      <dgm:prSet presAssocID="{F5E12518-A9A8-4B51-BEAB-76A0BCE3EBE7}" presName="rootConnector" presStyleLbl="node4" presStyleIdx="15" presStyleCnt="27"/>
      <dgm:spPr/>
    </dgm:pt>
    <dgm:pt modelId="{F68253C6-69D2-441C-ACA1-41D4BC0F0552}" type="pres">
      <dgm:prSet presAssocID="{F5E12518-A9A8-4B51-BEAB-76A0BCE3EBE7}" presName="hierChild4" presStyleCnt="0"/>
      <dgm:spPr/>
    </dgm:pt>
    <dgm:pt modelId="{B8883611-33EF-43B2-949D-AF8039F007A7}" type="pres">
      <dgm:prSet presAssocID="{F5E12518-A9A8-4B51-BEAB-76A0BCE3EBE7}" presName="hierChild5" presStyleCnt="0"/>
      <dgm:spPr/>
    </dgm:pt>
    <dgm:pt modelId="{36645571-AE3F-487C-B61A-AB9517A3ECAA}" type="pres">
      <dgm:prSet presAssocID="{51EBC812-AC14-40EE-BDF4-9313C6F2767E}" presName="hierChild5" presStyleCnt="0"/>
      <dgm:spPr/>
    </dgm:pt>
    <dgm:pt modelId="{DBF23DA6-6461-44C3-8768-A7C9320153F5}" type="pres">
      <dgm:prSet presAssocID="{5F4A0F03-1E64-420D-BECC-010914BA6E20}" presName="Name37" presStyleLbl="parChTrans1D3" presStyleIdx="18" presStyleCnt="27"/>
      <dgm:spPr/>
    </dgm:pt>
    <dgm:pt modelId="{7249999D-9934-4446-9B4F-6791A1B541F0}" type="pres">
      <dgm:prSet presAssocID="{03DA3B4C-A094-4ACD-BD0C-504057F7E191}" presName="hierRoot2" presStyleCnt="0">
        <dgm:presLayoutVars>
          <dgm:hierBranch val="init"/>
        </dgm:presLayoutVars>
      </dgm:prSet>
      <dgm:spPr/>
    </dgm:pt>
    <dgm:pt modelId="{F74270A2-AA51-4360-9607-A6DAA1D158BF}" type="pres">
      <dgm:prSet presAssocID="{03DA3B4C-A094-4ACD-BD0C-504057F7E191}" presName="rootComposite" presStyleCnt="0"/>
      <dgm:spPr/>
    </dgm:pt>
    <dgm:pt modelId="{7D0D5101-5778-481A-874F-7DADFC85A028}" type="pres">
      <dgm:prSet presAssocID="{03DA3B4C-A094-4ACD-BD0C-504057F7E191}" presName="rootText" presStyleLbl="node3" presStyleIdx="18" presStyleCnt="27" custScaleY="255502">
        <dgm:presLayoutVars>
          <dgm:chPref val="3"/>
        </dgm:presLayoutVars>
      </dgm:prSet>
      <dgm:spPr/>
    </dgm:pt>
    <dgm:pt modelId="{C4927852-3E06-44EF-8FAE-A4BDDF496D10}" type="pres">
      <dgm:prSet presAssocID="{03DA3B4C-A094-4ACD-BD0C-504057F7E191}" presName="rootConnector" presStyleLbl="node3" presStyleIdx="18" presStyleCnt="27"/>
      <dgm:spPr/>
    </dgm:pt>
    <dgm:pt modelId="{99021F06-367E-4C92-AA0C-831EBE3D183E}" type="pres">
      <dgm:prSet presAssocID="{03DA3B4C-A094-4ACD-BD0C-504057F7E191}" presName="hierChild4" presStyleCnt="0"/>
      <dgm:spPr/>
    </dgm:pt>
    <dgm:pt modelId="{072AC040-66EE-41FC-8F23-04037C94F39F}" type="pres">
      <dgm:prSet presAssocID="{648C1DA5-BC38-4245-B4E3-1B68A20A65D0}" presName="Name37" presStyleLbl="parChTrans1D4" presStyleIdx="16" presStyleCnt="27"/>
      <dgm:spPr/>
    </dgm:pt>
    <dgm:pt modelId="{ABC5B4C6-BF3E-4280-911C-0869CE90EBD0}" type="pres">
      <dgm:prSet presAssocID="{9E86A17D-5638-46FB-AD4D-4F8957714306}" presName="hierRoot2" presStyleCnt="0">
        <dgm:presLayoutVars>
          <dgm:hierBranch val="init"/>
        </dgm:presLayoutVars>
      </dgm:prSet>
      <dgm:spPr/>
    </dgm:pt>
    <dgm:pt modelId="{DB2DD473-1498-4E72-A750-F0BCFFA19C7E}" type="pres">
      <dgm:prSet presAssocID="{9E86A17D-5638-46FB-AD4D-4F8957714306}" presName="rootComposite" presStyleCnt="0"/>
      <dgm:spPr/>
    </dgm:pt>
    <dgm:pt modelId="{7E5D7E6B-DE38-43DF-B9E2-FA8EBAC2463B}" type="pres">
      <dgm:prSet presAssocID="{9E86A17D-5638-46FB-AD4D-4F8957714306}" presName="rootText" presStyleLbl="node4" presStyleIdx="16" presStyleCnt="27" custScaleX="101905" custScaleY="283187">
        <dgm:presLayoutVars>
          <dgm:chPref val="3"/>
        </dgm:presLayoutVars>
      </dgm:prSet>
      <dgm:spPr/>
    </dgm:pt>
    <dgm:pt modelId="{D45FA604-3A3C-43DE-BE13-9C7F3D174F66}" type="pres">
      <dgm:prSet presAssocID="{9E86A17D-5638-46FB-AD4D-4F8957714306}" presName="rootConnector" presStyleLbl="node4" presStyleIdx="16" presStyleCnt="27"/>
      <dgm:spPr/>
    </dgm:pt>
    <dgm:pt modelId="{F7A61770-47BF-4DF5-BF21-9AD3F5DF1CCB}" type="pres">
      <dgm:prSet presAssocID="{9E86A17D-5638-46FB-AD4D-4F8957714306}" presName="hierChild4" presStyleCnt="0"/>
      <dgm:spPr/>
    </dgm:pt>
    <dgm:pt modelId="{DF9B6AD7-3336-4D83-A5C4-C261D57AD7A8}" type="pres">
      <dgm:prSet presAssocID="{9E86A17D-5638-46FB-AD4D-4F8957714306}" presName="hierChild5" presStyleCnt="0"/>
      <dgm:spPr/>
    </dgm:pt>
    <dgm:pt modelId="{FF330233-F797-49A5-8A90-F3077A4F3199}" type="pres">
      <dgm:prSet presAssocID="{03DA3B4C-A094-4ACD-BD0C-504057F7E191}" presName="hierChild5" presStyleCnt="0"/>
      <dgm:spPr/>
    </dgm:pt>
    <dgm:pt modelId="{392BAAC1-90C8-461D-A026-6FA6F4DC078F}" type="pres">
      <dgm:prSet presAssocID="{65EABB12-EFB1-41EC-9985-5270221E8B6D}" presName="Name37" presStyleLbl="parChTrans1D3" presStyleIdx="19" presStyleCnt="27"/>
      <dgm:spPr/>
    </dgm:pt>
    <dgm:pt modelId="{98F5E340-7358-4DEA-BEAD-33E8F13D0A75}" type="pres">
      <dgm:prSet presAssocID="{7525CB30-E2CA-48A4-9B02-7FC4D59EAD0A}" presName="hierRoot2" presStyleCnt="0">
        <dgm:presLayoutVars>
          <dgm:hierBranch val="init"/>
        </dgm:presLayoutVars>
      </dgm:prSet>
      <dgm:spPr/>
    </dgm:pt>
    <dgm:pt modelId="{6824C5C8-56EA-420B-BEE2-98EB68FD2F16}" type="pres">
      <dgm:prSet presAssocID="{7525CB30-E2CA-48A4-9B02-7FC4D59EAD0A}" presName="rootComposite" presStyleCnt="0"/>
      <dgm:spPr/>
    </dgm:pt>
    <dgm:pt modelId="{7A84661D-0D30-423A-A12D-70860907537F}" type="pres">
      <dgm:prSet presAssocID="{7525CB30-E2CA-48A4-9B02-7FC4D59EAD0A}" presName="rootText" presStyleLbl="node3" presStyleIdx="19" presStyleCnt="27" custScaleY="296157">
        <dgm:presLayoutVars>
          <dgm:chPref val="3"/>
        </dgm:presLayoutVars>
      </dgm:prSet>
      <dgm:spPr/>
    </dgm:pt>
    <dgm:pt modelId="{D23A68E7-E90B-4F5B-952C-036D20209F29}" type="pres">
      <dgm:prSet presAssocID="{7525CB30-E2CA-48A4-9B02-7FC4D59EAD0A}" presName="rootConnector" presStyleLbl="node3" presStyleIdx="19" presStyleCnt="27"/>
      <dgm:spPr/>
    </dgm:pt>
    <dgm:pt modelId="{EE017E0B-40B1-4E53-863D-978908E9972D}" type="pres">
      <dgm:prSet presAssocID="{7525CB30-E2CA-48A4-9B02-7FC4D59EAD0A}" presName="hierChild4" presStyleCnt="0"/>
      <dgm:spPr/>
    </dgm:pt>
    <dgm:pt modelId="{F28B30F5-2687-4415-87E8-9F3331B69CF6}" type="pres">
      <dgm:prSet presAssocID="{F22B2FAE-E944-43F8-A6C8-CC40785C6AA6}" presName="Name37" presStyleLbl="parChTrans1D4" presStyleIdx="17" presStyleCnt="27"/>
      <dgm:spPr/>
    </dgm:pt>
    <dgm:pt modelId="{F9642D0C-61D9-4101-9B18-5CDA19D1CB4B}" type="pres">
      <dgm:prSet presAssocID="{1B1274C4-C55A-4128-9BE0-D9841EB4C4D9}" presName="hierRoot2" presStyleCnt="0">
        <dgm:presLayoutVars>
          <dgm:hierBranch val="init"/>
        </dgm:presLayoutVars>
      </dgm:prSet>
      <dgm:spPr/>
    </dgm:pt>
    <dgm:pt modelId="{99826A0A-2E10-47C6-91D1-FE70637928FC}" type="pres">
      <dgm:prSet presAssocID="{1B1274C4-C55A-4128-9BE0-D9841EB4C4D9}" presName="rootComposite" presStyleCnt="0"/>
      <dgm:spPr/>
    </dgm:pt>
    <dgm:pt modelId="{E511C606-BBE4-41B8-A7B4-A0160780AC3F}" type="pres">
      <dgm:prSet presAssocID="{1B1274C4-C55A-4128-9BE0-D9841EB4C4D9}" presName="rootText" presStyleLbl="node4" presStyleIdx="17" presStyleCnt="27" custScaleY="219157">
        <dgm:presLayoutVars>
          <dgm:chPref val="3"/>
        </dgm:presLayoutVars>
      </dgm:prSet>
      <dgm:spPr/>
    </dgm:pt>
    <dgm:pt modelId="{03189AD2-917F-498A-830C-58271A7DEFF6}" type="pres">
      <dgm:prSet presAssocID="{1B1274C4-C55A-4128-9BE0-D9841EB4C4D9}" presName="rootConnector" presStyleLbl="node4" presStyleIdx="17" presStyleCnt="27"/>
      <dgm:spPr/>
    </dgm:pt>
    <dgm:pt modelId="{1A91EB1F-4F86-4D0F-8490-90C33B0AE1CC}" type="pres">
      <dgm:prSet presAssocID="{1B1274C4-C55A-4128-9BE0-D9841EB4C4D9}" presName="hierChild4" presStyleCnt="0"/>
      <dgm:spPr/>
    </dgm:pt>
    <dgm:pt modelId="{7FA960BE-9DC4-4276-A416-58BA65962C40}" type="pres">
      <dgm:prSet presAssocID="{1B1274C4-C55A-4128-9BE0-D9841EB4C4D9}" presName="hierChild5" presStyleCnt="0"/>
      <dgm:spPr/>
    </dgm:pt>
    <dgm:pt modelId="{14438CA3-3A90-4408-8BDD-8898FCF95273}" type="pres">
      <dgm:prSet presAssocID="{7525CB30-E2CA-48A4-9B02-7FC4D59EAD0A}" presName="hierChild5" presStyleCnt="0"/>
      <dgm:spPr/>
    </dgm:pt>
    <dgm:pt modelId="{17E47251-7D03-402D-BE63-824639AB0472}" type="pres">
      <dgm:prSet presAssocID="{BD7BF20F-CF90-4343-9B85-CDA889B3002C}" presName="hierChild5" presStyleCnt="0"/>
      <dgm:spPr/>
    </dgm:pt>
    <dgm:pt modelId="{9946509E-6730-48ED-AB5F-9AC4C5AEC935}" type="pres">
      <dgm:prSet presAssocID="{3C2E75B1-6BBC-489C-BD4D-E17D21212E94}" presName="Name37" presStyleLbl="parChTrans1D2" presStyleIdx="8" presStyleCnt="10"/>
      <dgm:spPr/>
    </dgm:pt>
    <dgm:pt modelId="{C509DB67-5EA1-4870-A12F-771D5B32D72A}" type="pres">
      <dgm:prSet presAssocID="{D456EE2A-BF1D-4425-84A8-3899ACBEDFAA}" presName="hierRoot2" presStyleCnt="0">
        <dgm:presLayoutVars>
          <dgm:hierBranch val="init"/>
        </dgm:presLayoutVars>
      </dgm:prSet>
      <dgm:spPr/>
    </dgm:pt>
    <dgm:pt modelId="{FAD5A458-7E8B-4D17-8BFD-3E0D2EE4FF8F}" type="pres">
      <dgm:prSet presAssocID="{D456EE2A-BF1D-4425-84A8-3899ACBEDFAA}" presName="rootComposite" presStyleCnt="0"/>
      <dgm:spPr/>
    </dgm:pt>
    <dgm:pt modelId="{98BA1254-E5D4-42C8-A1DF-ABCCAC91F612}" type="pres">
      <dgm:prSet presAssocID="{D456EE2A-BF1D-4425-84A8-3899ACBEDFAA}" presName="rootText" presStyleLbl="node2" presStyleIdx="8" presStyleCnt="10" custScaleY="134501">
        <dgm:presLayoutVars>
          <dgm:chPref val="3"/>
        </dgm:presLayoutVars>
      </dgm:prSet>
      <dgm:spPr/>
    </dgm:pt>
    <dgm:pt modelId="{BC4BDAA7-6E20-414A-8318-D59B4ACB7139}" type="pres">
      <dgm:prSet presAssocID="{D456EE2A-BF1D-4425-84A8-3899ACBEDFAA}" presName="rootConnector" presStyleLbl="node2" presStyleIdx="8" presStyleCnt="10"/>
      <dgm:spPr/>
    </dgm:pt>
    <dgm:pt modelId="{184B177F-BAB2-4B97-9427-17D6CFE720A0}" type="pres">
      <dgm:prSet presAssocID="{D456EE2A-BF1D-4425-84A8-3899ACBEDFAA}" presName="hierChild4" presStyleCnt="0"/>
      <dgm:spPr/>
    </dgm:pt>
    <dgm:pt modelId="{62B75A69-6991-409D-AEA5-BD089E9222C3}" type="pres">
      <dgm:prSet presAssocID="{0E361C8E-D1B4-446C-B255-DC6D9D384AA7}" presName="Name37" presStyleLbl="parChTrans1D3" presStyleIdx="20" presStyleCnt="27"/>
      <dgm:spPr/>
    </dgm:pt>
    <dgm:pt modelId="{AB3752A0-ECB1-4119-BC9A-47F043E7D46C}" type="pres">
      <dgm:prSet presAssocID="{A6D054BA-1623-460B-B083-5E4C704BB0A0}" presName="hierRoot2" presStyleCnt="0">
        <dgm:presLayoutVars>
          <dgm:hierBranch val="init"/>
        </dgm:presLayoutVars>
      </dgm:prSet>
      <dgm:spPr/>
    </dgm:pt>
    <dgm:pt modelId="{C2BEDE2A-8D74-4CE0-AF55-9893C5CAC7B9}" type="pres">
      <dgm:prSet presAssocID="{A6D054BA-1623-460B-B083-5E4C704BB0A0}" presName="rootComposite" presStyleCnt="0"/>
      <dgm:spPr/>
    </dgm:pt>
    <dgm:pt modelId="{322E9F14-C5CB-4FD7-96B7-E0F2CCC0A15F}" type="pres">
      <dgm:prSet presAssocID="{A6D054BA-1623-460B-B083-5E4C704BB0A0}" presName="rootText" presStyleLbl="node3" presStyleIdx="20" presStyleCnt="27" custScaleX="90176" custScaleY="305920">
        <dgm:presLayoutVars>
          <dgm:chPref val="3"/>
        </dgm:presLayoutVars>
      </dgm:prSet>
      <dgm:spPr/>
    </dgm:pt>
    <dgm:pt modelId="{2262076A-E7B9-4B87-9529-322F730F5BE6}" type="pres">
      <dgm:prSet presAssocID="{A6D054BA-1623-460B-B083-5E4C704BB0A0}" presName="rootConnector" presStyleLbl="node3" presStyleIdx="20" presStyleCnt="27"/>
      <dgm:spPr/>
    </dgm:pt>
    <dgm:pt modelId="{643DA1C9-43A6-4EE3-938B-30A42D471302}" type="pres">
      <dgm:prSet presAssocID="{A6D054BA-1623-460B-B083-5E4C704BB0A0}" presName="hierChild4" presStyleCnt="0"/>
      <dgm:spPr/>
    </dgm:pt>
    <dgm:pt modelId="{06E8CB19-BF71-4141-B238-783C292CE74F}" type="pres">
      <dgm:prSet presAssocID="{C9147CAE-B9F7-4F7F-8F65-BA261BDB7316}" presName="Name37" presStyleLbl="parChTrans1D4" presStyleIdx="18" presStyleCnt="27"/>
      <dgm:spPr/>
    </dgm:pt>
    <dgm:pt modelId="{51EA59EC-ED1C-439A-B90A-3C129A3F2B70}" type="pres">
      <dgm:prSet presAssocID="{42A64F09-67A0-4461-8932-7157ADFBBFB9}" presName="hierRoot2" presStyleCnt="0">
        <dgm:presLayoutVars>
          <dgm:hierBranch val="init"/>
        </dgm:presLayoutVars>
      </dgm:prSet>
      <dgm:spPr/>
    </dgm:pt>
    <dgm:pt modelId="{33FFBEA7-C869-4B7F-A00C-E6B555FCD19D}" type="pres">
      <dgm:prSet presAssocID="{42A64F09-67A0-4461-8932-7157ADFBBFB9}" presName="rootComposite" presStyleCnt="0"/>
      <dgm:spPr/>
    </dgm:pt>
    <dgm:pt modelId="{AC044B17-82FA-496A-A769-A5A2123E403A}" type="pres">
      <dgm:prSet presAssocID="{42A64F09-67A0-4461-8932-7157ADFBBFB9}" presName="rootText" presStyleLbl="node4" presStyleIdx="18" presStyleCnt="27" custScaleX="90962" custScaleY="80838">
        <dgm:presLayoutVars>
          <dgm:chPref val="3"/>
        </dgm:presLayoutVars>
      </dgm:prSet>
      <dgm:spPr/>
    </dgm:pt>
    <dgm:pt modelId="{C810E69E-ACD9-46BE-A98D-CA1014452F9B}" type="pres">
      <dgm:prSet presAssocID="{42A64F09-67A0-4461-8932-7157ADFBBFB9}" presName="rootConnector" presStyleLbl="node4" presStyleIdx="18" presStyleCnt="27"/>
      <dgm:spPr/>
    </dgm:pt>
    <dgm:pt modelId="{1E7B2C4D-0F54-4601-B4D7-8B78A56F8B59}" type="pres">
      <dgm:prSet presAssocID="{42A64F09-67A0-4461-8932-7157ADFBBFB9}" presName="hierChild4" presStyleCnt="0"/>
      <dgm:spPr/>
    </dgm:pt>
    <dgm:pt modelId="{447F6E01-3FCA-47E1-9B0F-13330CE6B9BA}" type="pres">
      <dgm:prSet presAssocID="{42A64F09-67A0-4461-8932-7157ADFBBFB9}" presName="hierChild5" presStyleCnt="0"/>
      <dgm:spPr/>
    </dgm:pt>
    <dgm:pt modelId="{4002DA91-F858-4A53-8A5D-85316E21A102}" type="pres">
      <dgm:prSet presAssocID="{C69FC892-0A50-4F28-B50B-CB8306414482}" presName="Name37" presStyleLbl="parChTrans1D4" presStyleIdx="19" presStyleCnt="27"/>
      <dgm:spPr/>
    </dgm:pt>
    <dgm:pt modelId="{9E4EB2E6-FB11-4B9F-9199-E938A51F5608}" type="pres">
      <dgm:prSet presAssocID="{4E781519-5F51-41CD-A630-C1C1D696023A}" presName="hierRoot2" presStyleCnt="0">
        <dgm:presLayoutVars>
          <dgm:hierBranch val="init"/>
        </dgm:presLayoutVars>
      </dgm:prSet>
      <dgm:spPr/>
    </dgm:pt>
    <dgm:pt modelId="{A28A7557-497F-4C84-860D-5901437FD1EE}" type="pres">
      <dgm:prSet presAssocID="{4E781519-5F51-41CD-A630-C1C1D696023A}" presName="rootComposite" presStyleCnt="0"/>
      <dgm:spPr/>
    </dgm:pt>
    <dgm:pt modelId="{C43FA9D0-9553-4D2E-AD8F-4C9846420241}" type="pres">
      <dgm:prSet presAssocID="{4E781519-5F51-41CD-A630-C1C1D696023A}" presName="rootText" presStyleLbl="node4" presStyleIdx="19" presStyleCnt="27" custScaleX="69472" custScaleY="88724">
        <dgm:presLayoutVars>
          <dgm:chPref val="3"/>
        </dgm:presLayoutVars>
      </dgm:prSet>
      <dgm:spPr/>
    </dgm:pt>
    <dgm:pt modelId="{21EC5A7C-3252-4F1A-A20E-2CBF562E7EFE}" type="pres">
      <dgm:prSet presAssocID="{4E781519-5F51-41CD-A630-C1C1D696023A}" presName="rootConnector" presStyleLbl="node4" presStyleIdx="19" presStyleCnt="27"/>
      <dgm:spPr/>
    </dgm:pt>
    <dgm:pt modelId="{CD4C3979-1180-4E33-B3D5-E25A54619F1F}" type="pres">
      <dgm:prSet presAssocID="{4E781519-5F51-41CD-A630-C1C1D696023A}" presName="hierChild4" presStyleCnt="0"/>
      <dgm:spPr/>
    </dgm:pt>
    <dgm:pt modelId="{969B3865-7A02-4202-8475-8AF51132085A}" type="pres">
      <dgm:prSet presAssocID="{4E781519-5F51-41CD-A630-C1C1D696023A}" presName="hierChild5" presStyleCnt="0"/>
      <dgm:spPr/>
    </dgm:pt>
    <dgm:pt modelId="{739DA04A-AB99-490C-86DF-473CCF08D00D}" type="pres">
      <dgm:prSet presAssocID="{A6D054BA-1623-460B-B083-5E4C704BB0A0}" presName="hierChild5" presStyleCnt="0"/>
      <dgm:spPr/>
    </dgm:pt>
    <dgm:pt modelId="{902EE91D-5706-49FF-A6EC-FA881DC80FDA}" type="pres">
      <dgm:prSet presAssocID="{413DAEBD-450A-44C1-9C15-54F20B81A525}" presName="Name37" presStyleLbl="parChTrans1D3" presStyleIdx="21" presStyleCnt="27"/>
      <dgm:spPr/>
    </dgm:pt>
    <dgm:pt modelId="{9D8B4D9A-80C5-4565-B195-6C91664FAD2C}" type="pres">
      <dgm:prSet presAssocID="{F5DC2FD4-E4ED-4876-97F1-9F71C0924B9F}" presName="hierRoot2" presStyleCnt="0">
        <dgm:presLayoutVars>
          <dgm:hierBranch val="init"/>
        </dgm:presLayoutVars>
      </dgm:prSet>
      <dgm:spPr/>
    </dgm:pt>
    <dgm:pt modelId="{FC9F7220-63BC-4BB5-B5BB-99C884806764}" type="pres">
      <dgm:prSet presAssocID="{F5DC2FD4-E4ED-4876-97F1-9F71C0924B9F}" presName="rootComposite" presStyleCnt="0"/>
      <dgm:spPr/>
    </dgm:pt>
    <dgm:pt modelId="{65A3CC65-C724-49DB-992F-8669F1DD483D}" type="pres">
      <dgm:prSet presAssocID="{F5DC2FD4-E4ED-4876-97F1-9F71C0924B9F}" presName="rootText" presStyleLbl="node3" presStyleIdx="21" presStyleCnt="27" custScaleY="306556">
        <dgm:presLayoutVars>
          <dgm:chPref val="3"/>
        </dgm:presLayoutVars>
      </dgm:prSet>
      <dgm:spPr/>
    </dgm:pt>
    <dgm:pt modelId="{55ECDD06-1DB1-4A77-BB7A-90FCBFC281B9}" type="pres">
      <dgm:prSet presAssocID="{F5DC2FD4-E4ED-4876-97F1-9F71C0924B9F}" presName="rootConnector" presStyleLbl="node3" presStyleIdx="21" presStyleCnt="27"/>
      <dgm:spPr/>
    </dgm:pt>
    <dgm:pt modelId="{C50F1ABC-72E3-4763-93F4-9510C7FA33D0}" type="pres">
      <dgm:prSet presAssocID="{F5DC2FD4-E4ED-4876-97F1-9F71C0924B9F}" presName="hierChild4" presStyleCnt="0"/>
      <dgm:spPr/>
    </dgm:pt>
    <dgm:pt modelId="{A7E23A00-6B9F-4C4F-A30A-F342DE30BB79}" type="pres">
      <dgm:prSet presAssocID="{505B9276-A46F-4F8A-99B2-B6C589F5979D}" presName="Name37" presStyleLbl="parChTrans1D4" presStyleIdx="20" presStyleCnt="27"/>
      <dgm:spPr/>
    </dgm:pt>
    <dgm:pt modelId="{3EE4D1FE-B832-4C53-8AA9-D1AC8D51702E}" type="pres">
      <dgm:prSet presAssocID="{4474FC5B-B7DE-4C44-B016-987575FD7B3A}" presName="hierRoot2" presStyleCnt="0">
        <dgm:presLayoutVars>
          <dgm:hierBranch val="init"/>
        </dgm:presLayoutVars>
      </dgm:prSet>
      <dgm:spPr/>
    </dgm:pt>
    <dgm:pt modelId="{B58B3626-85FF-4FF7-B2B3-EF2D889AAA17}" type="pres">
      <dgm:prSet presAssocID="{4474FC5B-B7DE-4C44-B016-987575FD7B3A}" presName="rootComposite" presStyleCnt="0"/>
      <dgm:spPr/>
    </dgm:pt>
    <dgm:pt modelId="{E03FED21-81D1-4CC9-B25A-D6F686F8287E}" type="pres">
      <dgm:prSet presAssocID="{4474FC5B-B7DE-4C44-B016-987575FD7B3A}" presName="rootText" presStyleLbl="node4" presStyleIdx="20" presStyleCnt="27" custScaleX="100000" custScaleY="277231">
        <dgm:presLayoutVars>
          <dgm:chPref val="3"/>
        </dgm:presLayoutVars>
      </dgm:prSet>
      <dgm:spPr/>
    </dgm:pt>
    <dgm:pt modelId="{ABEC97AE-8257-441B-B993-00DE0E34F0AF}" type="pres">
      <dgm:prSet presAssocID="{4474FC5B-B7DE-4C44-B016-987575FD7B3A}" presName="rootConnector" presStyleLbl="node4" presStyleIdx="20" presStyleCnt="27"/>
      <dgm:spPr/>
    </dgm:pt>
    <dgm:pt modelId="{B370B3B5-526B-4D11-8632-5BE6F92A93E9}" type="pres">
      <dgm:prSet presAssocID="{4474FC5B-B7DE-4C44-B016-987575FD7B3A}" presName="hierChild4" presStyleCnt="0"/>
      <dgm:spPr/>
    </dgm:pt>
    <dgm:pt modelId="{BFA38438-02E9-4BDD-A460-4119360BB435}" type="pres">
      <dgm:prSet presAssocID="{4474FC5B-B7DE-4C44-B016-987575FD7B3A}" presName="hierChild5" presStyleCnt="0"/>
      <dgm:spPr/>
    </dgm:pt>
    <dgm:pt modelId="{A1C3D30F-6E40-4C4E-9120-81AA43E9F812}" type="pres">
      <dgm:prSet presAssocID="{F5DC2FD4-E4ED-4876-97F1-9F71C0924B9F}" presName="hierChild5" presStyleCnt="0"/>
      <dgm:spPr/>
    </dgm:pt>
    <dgm:pt modelId="{2C2CE370-905F-464F-A427-28EA50242A9E}" type="pres">
      <dgm:prSet presAssocID="{B9A77A12-A61C-47D6-BDE3-04DA2923239C}" presName="Name37" presStyleLbl="parChTrans1D3" presStyleIdx="22" presStyleCnt="27"/>
      <dgm:spPr/>
    </dgm:pt>
    <dgm:pt modelId="{31C73442-FC5B-48A4-9793-ED53609A125E}" type="pres">
      <dgm:prSet presAssocID="{8E90E2C3-2651-4A1B-952D-F54A65299168}" presName="hierRoot2" presStyleCnt="0">
        <dgm:presLayoutVars>
          <dgm:hierBranch val="init"/>
        </dgm:presLayoutVars>
      </dgm:prSet>
      <dgm:spPr/>
    </dgm:pt>
    <dgm:pt modelId="{A8CD7F33-DAB7-4869-93BB-8751A4E1656E}" type="pres">
      <dgm:prSet presAssocID="{8E90E2C3-2651-4A1B-952D-F54A65299168}" presName="rootComposite" presStyleCnt="0"/>
      <dgm:spPr/>
    </dgm:pt>
    <dgm:pt modelId="{263E26B2-B95C-46A6-A146-B50C95787938}" type="pres">
      <dgm:prSet presAssocID="{8E90E2C3-2651-4A1B-952D-F54A65299168}" presName="rootText" presStyleLbl="node3" presStyleIdx="22" presStyleCnt="27" custScaleY="166791">
        <dgm:presLayoutVars>
          <dgm:chPref val="3"/>
        </dgm:presLayoutVars>
      </dgm:prSet>
      <dgm:spPr/>
    </dgm:pt>
    <dgm:pt modelId="{78CE4771-F7E7-452F-8B00-70168B373BE8}" type="pres">
      <dgm:prSet presAssocID="{8E90E2C3-2651-4A1B-952D-F54A65299168}" presName="rootConnector" presStyleLbl="node3" presStyleIdx="22" presStyleCnt="27"/>
      <dgm:spPr/>
    </dgm:pt>
    <dgm:pt modelId="{DD4DA925-DD97-42F5-B94B-9AA92F8FA1FB}" type="pres">
      <dgm:prSet presAssocID="{8E90E2C3-2651-4A1B-952D-F54A65299168}" presName="hierChild4" presStyleCnt="0"/>
      <dgm:spPr/>
    </dgm:pt>
    <dgm:pt modelId="{10DFC784-1588-45DF-9FDD-24D7C6C3A2B5}" type="pres">
      <dgm:prSet presAssocID="{97DE1D2B-AC26-4F31-9D14-50064D6FD896}" presName="Name37" presStyleLbl="parChTrans1D4" presStyleIdx="21" presStyleCnt="27"/>
      <dgm:spPr/>
    </dgm:pt>
    <dgm:pt modelId="{18EC7D1D-3792-4F35-ABB2-89B5A284287C}" type="pres">
      <dgm:prSet presAssocID="{9514DF7F-DB34-47F1-8F72-6A3B46A44F6E}" presName="hierRoot2" presStyleCnt="0">
        <dgm:presLayoutVars>
          <dgm:hierBranch val="init"/>
        </dgm:presLayoutVars>
      </dgm:prSet>
      <dgm:spPr/>
    </dgm:pt>
    <dgm:pt modelId="{581BCAFA-B038-4BB5-9037-2FB63686F491}" type="pres">
      <dgm:prSet presAssocID="{9514DF7F-DB34-47F1-8F72-6A3B46A44F6E}" presName="rootComposite" presStyleCnt="0"/>
      <dgm:spPr/>
    </dgm:pt>
    <dgm:pt modelId="{41D14C07-EBE0-4548-B144-3489B60753EB}" type="pres">
      <dgm:prSet presAssocID="{9514DF7F-DB34-47F1-8F72-6A3B46A44F6E}" presName="rootText" presStyleLbl="node4" presStyleIdx="21" presStyleCnt="27">
        <dgm:presLayoutVars>
          <dgm:chPref val="3"/>
        </dgm:presLayoutVars>
      </dgm:prSet>
      <dgm:spPr/>
    </dgm:pt>
    <dgm:pt modelId="{A4BE7F64-2EAF-491C-BE0C-2BAAFFBB6316}" type="pres">
      <dgm:prSet presAssocID="{9514DF7F-DB34-47F1-8F72-6A3B46A44F6E}" presName="rootConnector" presStyleLbl="node4" presStyleIdx="21" presStyleCnt="27"/>
      <dgm:spPr/>
    </dgm:pt>
    <dgm:pt modelId="{BDE71621-1789-46F3-AA57-E6C5E3C02777}" type="pres">
      <dgm:prSet presAssocID="{9514DF7F-DB34-47F1-8F72-6A3B46A44F6E}" presName="hierChild4" presStyleCnt="0"/>
      <dgm:spPr/>
    </dgm:pt>
    <dgm:pt modelId="{2157426E-8A5D-4356-84B6-265E30DAF052}" type="pres">
      <dgm:prSet presAssocID="{54845E6A-0F36-45CC-8585-2BC64C361B2C}" presName="Name37" presStyleLbl="parChTrans1D4" presStyleIdx="22" presStyleCnt="27"/>
      <dgm:spPr/>
    </dgm:pt>
    <dgm:pt modelId="{D19D1B20-711A-423D-B6CD-D15506364996}" type="pres">
      <dgm:prSet presAssocID="{BF08AF2C-171F-4286-958A-85272E94D2CE}" presName="hierRoot2" presStyleCnt="0">
        <dgm:presLayoutVars>
          <dgm:hierBranch val="init"/>
        </dgm:presLayoutVars>
      </dgm:prSet>
      <dgm:spPr/>
    </dgm:pt>
    <dgm:pt modelId="{20B0988C-3226-4F3C-B45A-DFE03D5E0808}" type="pres">
      <dgm:prSet presAssocID="{BF08AF2C-171F-4286-958A-85272E94D2CE}" presName="rootComposite" presStyleCnt="0"/>
      <dgm:spPr/>
    </dgm:pt>
    <dgm:pt modelId="{1BD491C6-4FCF-451E-83C9-C1C9594EE4D5}" type="pres">
      <dgm:prSet presAssocID="{BF08AF2C-171F-4286-958A-85272E94D2CE}" presName="rootText" presStyleLbl="node4" presStyleIdx="22" presStyleCnt="27" custScaleY="245196">
        <dgm:presLayoutVars>
          <dgm:chPref val="3"/>
        </dgm:presLayoutVars>
      </dgm:prSet>
      <dgm:spPr/>
    </dgm:pt>
    <dgm:pt modelId="{8C134A1E-CF22-46F8-B48A-331F95EF4866}" type="pres">
      <dgm:prSet presAssocID="{BF08AF2C-171F-4286-958A-85272E94D2CE}" presName="rootConnector" presStyleLbl="node4" presStyleIdx="22" presStyleCnt="27"/>
      <dgm:spPr/>
    </dgm:pt>
    <dgm:pt modelId="{B4E67581-5842-4786-BE48-E9CA797D21AF}" type="pres">
      <dgm:prSet presAssocID="{BF08AF2C-171F-4286-958A-85272E94D2CE}" presName="hierChild4" presStyleCnt="0"/>
      <dgm:spPr/>
    </dgm:pt>
    <dgm:pt modelId="{C639243C-7180-4538-9608-EF66569D4221}" type="pres">
      <dgm:prSet presAssocID="{BF08AF2C-171F-4286-958A-85272E94D2CE}" presName="hierChild5" presStyleCnt="0"/>
      <dgm:spPr/>
    </dgm:pt>
    <dgm:pt modelId="{7C115DE3-02AB-4D66-BFC0-892D2539A8A1}" type="pres">
      <dgm:prSet presAssocID="{E2AAD2D1-5E4C-49D6-ABB0-A6436D930389}" presName="Name37" presStyleLbl="parChTrans1D4" presStyleIdx="23" presStyleCnt="27"/>
      <dgm:spPr/>
    </dgm:pt>
    <dgm:pt modelId="{F293C07E-AFBC-437F-9E48-87B3A7ECBC05}" type="pres">
      <dgm:prSet presAssocID="{D461BF98-E1BC-4213-ACD6-1D08B6B24B2E}" presName="hierRoot2" presStyleCnt="0">
        <dgm:presLayoutVars>
          <dgm:hierBranch val="init"/>
        </dgm:presLayoutVars>
      </dgm:prSet>
      <dgm:spPr/>
    </dgm:pt>
    <dgm:pt modelId="{42EF2EE9-5F86-4B77-BEE2-BD23CF1D1291}" type="pres">
      <dgm:prSet presAssocID="{D461BF98-E1BC-4213-ACD6-1D08B6B24B2E}" presName="rootComposite" presStyleCnt="0"/>
      <dgm:spPr/>
    </dgm:pt>
    <dgm:pt modelId="{24749DA7-DFFA-4170-A629-AF18623AB400}" type="pres">
      <dgm:prSet presAssocID="{D461BF98-E1BC-4213-ACD6-1D08B6B24B2E}" presName="rootText" presStyleLbl="node4" presStyleIdx="23" presStyleCnt="27">
        <dgm:presLayoutVars>
          <dgm:chPref val="3"/>
        </dgm:presLayoutVars>
      </dgm:prSet>
      <dgm:spPr/>
    </dgm:pt>
    <dgm:pt modelId="{295FE810-0FAD-4058-A9FE-7939EDCE1F4C}" type="pres">
      <dgm:prSet presAssocID="{D461BF98-E1BC-4213-ACD6-1D08B6B24B2E}" presName="rootConnector" presStyleLbl="node4" presStyleIdx="23" presStyleCnt="27"/>
      <dgm:spPr/>
    </dgm:pt>
    <dgm:pt modelId="{3203B270-B63A-468B-9FE2-011016A44CB0}" type="pres">
      <dgm:prSet presAssocID="{D461BF98-E1BC-4213-ACD6-1D08B6B24B2E}" presName="hierChild4" presStyleCnt="0"/>
      <dgm:spPr/>
    </dgm:pt>
    <dgm:pt modelId="{6C497815-55E5-4C56-B528-323B736545F8}" type="pres">
      <dgm:prSet presAssocID="{D461BF98-E1BC-4213-ACD6-1D08B6B24B2E}" presName="hierChild5" presStyleCnt="0"/>
      <dgm:spPr/>
    </dgm:pt>
    <dgm:pt modelId="{CD9A09FD-5A7E-4AD4-AB7A-47DA65E3E8A5}" type="pres">
      <dgm:prSet presAssocID="{9514DF7F-DB34-47F1-8F72-6A3B46A44F6E}" presName="hierChild5" presStyleCnt="0"/>
      <dgm:spPr/>
    </dgm:pt>
    <dgm:pt modelId="{C7067E15-F426-45B7-BEC5-EBFD859AB54A}" type="pres">
      <dgm:prSet presAssocID="{8E90E2C3-2651-4A1B-952D-F54A65299168}" presName="hierChild5" presStyleCnt="0"/>
      <dgm:spPr/>
    </dgm:pt>
    <dgm:pt modelId="{5653B03E-EDA2-4E61-AA6C-474B0C381F46}" type="pres">
      <dgm:prSet presAssocID="{BF6DDDA0-7A7E-4A64-A761-C0A906409D03}" presName="Name37" presStyleLbl="parChTrans1D3" presStyleIdx="23" presStyleCnt="27"/>
      <dgm:spPr/>
    </dgm:pt>
    <dgm:pt modelId="{DDD8CAB6-0F29-4EA9-91F6-82B59BFCC622}" type="pres">
      <dgm:prSet presAssocID="{FCB43627-D12B-45E6-A958-764047C21607}" presName="hierRoot2" presStyleCnt="0">
        <dgm:presLayoutVars>
          <dgm:hierBranch val="init"/>
        </dgm:presLayoutVars>
      </dgm:prSet>
      <dgm:spPr/>
    </dgm:pt>
    <dgm:pt modelId="{90BB8F61-E904-4F9D-BC8B-15EFC83D05C0}" type="pres">
      <dgm:prSet presAssocID="{FCB43627-D12B-45E6-A958-764047C21607}" presName="rootComposite" presStyleCnt="0"/>
      <dgm:spPr/>
    </dgm:pt>
    <dgm:pt modelId="{C59970B6-66E0-4852-A8D4-4B4CE0334052}" type="pres">
      <dgm:prSet presAssocID="{FCB43627-D12B-45E6-A958-764047C21607}" presName="rootText" presStyleLbl="node3" presStyleIdx="23" presStyleCnt="27" custScaleY="215165">
        <dgm:presLayoutVars>
          <dgm:chPref val="3"/>
        </dgm:presLayoutVars>
      </dgm:prSet>
      <dgm:spPr/>
    </dgm:pt>
    <dgm:pt modelId="{42B9171C-4E94-420E-AE93-452A7CB4EF52}" type="pres">
      <dgm:prSet presAssocID="{FCB43627-D12B-45E6-A958-764047C21607}" presName="rootConnector" presStyleLbl="node3" presStyleIdx="23" presStyleCnt="27"/>
      <dgm:spPr/>
    </dgm:pt>
    <dgm:pt modelId="{DB6377BC-E48D-4C54-B8B0-6D5403A2EC5C}" type="pres">
      <dgm:prSet presAssocID="{FCB43627-D12B-45E6-A958-764047C21607}" presName="hierChild4" presStyleCnt="0"/>
      <dgm:spPr/>
    </dgm:pt>
    <dgm:pt modelId="{5E972795-BA82-46EB-9C53-1D05D4565A1B}" type="pres">
      <dgm:prSet presAssocID="{8DE6351F-7ABA-412F-A47D-474C6523E7A1}" presName="Name37" presStyleLbl="parChTrans1D4" presStyleIdx="24" presStyleCnt="27"/>
      <dgm:spPr/>
    </dgm:pt>
    <dgm:pt modelId="{D597C8DE-69EA-4FE3-8788-8467A0D51EA7}" type="pres">
      <dgm:prSet presAssocID="{B110ADF5-9787-47B6-91CD-35B262D1452D}" presName="hierRoot2" presStyleCnt="0">
        <dgm:presLayoutVars>
          <dgm:hierBranch val="init"/>
        </dgm:presLayoutVars>
      </dgm:prSet>
      <dgm:spPr/>
    </dgm:pt>
    <dgm:pt modelId="{9C806D26-57D9-4951-81AB-9677E817564C}" type="pres">
      <dgm:prSet presAssocID="{B110ADF5-9787-47B6-91CD-35B262D1452D}" presName="rootComposite" presStyleCnt="0"/>
      <dgm:spPr/>
    </dgm:pt>
    <dgm:pt modelId="{DAA1772A-9BFA-4A2F-A2CA-26A2B85EDDF7}" type="pres">
      <dgm:prSet presAssocID="{B110ADF5-9787-47B6-91CD-35B262D1452D}" presName="rootText" presStyleLbl="node4" presStyleIdx="24" presStyleCnt="27" custScaleX="100558" custScaleY="292426">
        <dgm:presLayoutVars>
          <dgm:chPref val="3"/>
        </dgm:presLayoutVars>
      </dgm:prSet>
      <dgm:spPr/>
    </dgm:pt>
    <dgm:pt modelId="{AE3A07E4-12D0-4AA1-B4FE-F07CD917D34A}" type="pres">
      <dgm:prSet presAssocID="{B110ADF5-9787-47B6-91CD-35B262D1452D}" presName="rootConnector" presStyleLbl="node4" presStyleIdx="24" presStyleCnt="27"/>
      <dgm:spPr/>
    </dgm:pt>
    <dgm:pt modelId="{3E17B910-403D-4CEA-8E0D-0E6790EC6858}" type="pres">
      <dgm:prSet presAssocID="{B110ADF5-9787-47B6-91CD-35B262D1452D}" presName="hierChild4" presStyleCnt="0"/>
      <dgm:spPr/>
    </dgm:pt>
    <dgm:pt modelId="{B6BD5EBE-8DB6-440E-8352-36AAA5ED4123}" type="pres">
      <dgm:prSet presAssocID="{B110ADF5-9787-47B6-91CD-35B262D1452D}" presName="hierChild5" presStyleCnt="0"/>
      <dgm:spPr/>
    </dgm:pt>
    <dgm:pt modelId="{801A8BF9-5824-47ED-AC5B-CAE5577C703A}" type="pres">
      <dgm:prSet presAssocID="{AAA087E6-5410-45D1-9446-FD0C94616EA4}" presName="Name37" presStyleLbl="parChTrans1D4" presStyleIdx="25" presStyleCnt="27"/>
      <dgm:spPr/>
    </dgm:pt>
    <dgm:pt modelId="{AD1AB9BE-79F9-4C91-AF36-18C4B8A94B21}" type="pres">
      <dgm:prSet presAssocID="{DA0B1A93-5CA0-49AE-943F-294AB4714688}" presName="hierRoot2" presStyleCnt="0">
        <dgm:presLayoutVars>
          <dgm:hierBranch val="init"/>
        </dgm:presLayoutVars>
      </dgm:prSet>
      <dgm:spPr/>
    </dgm:pt>
    <dgm:pt modelId="{91E5387A-2F30-4794-9F38-E5A006685EEA}" type="pres">
      <dgm:prSet presAssocID="{DA0B1A93-5CA0-49AE-943F-294AB4714688}" presName="rootComposite" presStyleCnt="0"/>
      <dgm:spPr/>
    </dgm:pt>
    <dgm:pt modelId="{71AF15F4-5D01-4D64-9527-115B2015470A}" type="pres">
      <dgm:prSet presAssocID="{DA0B1A93-5CA0-49AE-943F-294AB4714688}" presName="rootText" presStyleLbl="node4" presStyleIdx="25" presStyleCnt="27">
        <dgm:presLayoutVars>
          <dgm:chPref val="3"/>
        </dgm:presLayoutVars>
      </dgm:prSet>
      <dgm:spPr/>
    </dgm:pt>
    <dgm:pt modelId="{8AB6F1D8-06D9-4F4F-B1A6-E24B6CA47733}" type="pres">
      <dgm:prSet presAssocID="{DA0B1A93-5CA0-49AE-943F-294AB4714688}" presName="rootConnector" presStyleLbl="node4" presStyleIdx="25" presStyleCnt="27"/>
      <dgm:spPr/>
    </dgm:pt>
    <dgm:pt modelId="{CC77FE4C-ACC6-4E67-B575-CB7EE366279E}" type="pres">
      <dgm:prSet presAssocID="{DA0B1A93-5CA0-49AE-943F-294AB4714688}" presName="hierChild4" presStyleCnt="0"/>
      <dgm:spPr/>
    </dgm:pt>
    <dgm:pt modelId="{27AA98D8-B195-4740-9A8C-ED151EC0E4DF}" type="pres">
      <dgm:prSet presAssocID="{DA0B1A93-5CA0-49AE-943F-294AB4714688}" presName="hierChild5" presStyleCnt="0"/>
      <dgm:spPr/>
    </dgm:pt>
    <dgm:pt modelId="{0D5E762A-046F-492C-9B88-549D49857337}" type="pres">
      <dgm:prSet presAssocID="{FCB43627-D12B-45E6-A958-764047C21607}" presName="hierChild5" presStyleCnt="0"/>
      <dgm:spPr/>
    </dgm:pt>
    <dgm:pt modelId="{2E3302D3-A19B-40B5-989F-C9C763B8AE56}" type="pres">
      <dgm:prSet presAssocID="{D456EE2A-BF1D-4425-84A8-3899ACBEDFAA}" presName="hierChild5" presStyleCnt="0"/>
      <dgm:spPr/>
    </dgm:pt>
    <dgm:pt modelId="{611166C3-1028-435C-9184-D813BA1352C7}" type="pres">
      <dgm:prSet presAssocID="{6498817C-9826-4FBA-BCEC-41614DC91838}" presName="Name37" presStyleLbl="parChTrans1D2" presStyleIdx="9" presStyleCnt="10"/>
      <dgm:spPr/>
    </dgm:pt>
    <dgm:pt modelId="{1A57F0C4-FED3-4E63-9D6F-A72FFCEB94D6}" type="pres">
      <dgm:prSet presAssocID="{A23E3DD3-84C7-4F1A-A7EB-38BFC37D2455}" presName="hierRoot2" presStyleCnt="0">
        <dgm:presLayoutVars>
          <dgm:hierBranch val="init"/>
        </dgm:presLayoutVars>
      </dgm:prSet>
      <dgm:spPr/>
    </dgm:pt>
    <dgm:pt modelId="{B2B7549D-EE4E-4B08-99BA-A0B38F1B84F8}" type="pres">
      <dgm:prSet presAssocID="{A23E3DD3-84C7-4F1A-A7EB-38BFC37D2455}" presName="rootComposite" presStyleCnt="0"/>
      <dgm:spPr/>
    </dgm:pt>
    <dgm:pt modelId="{309D48D9-9EB5-40CE-9D5D-05E9FFF37397}" type="pres">
      <dgm:prSet presAssocID="{A23E3DD3-84C7-4F1A-A7EB-38BFC37D2455}" presName="rootText" presStyleLbl="node2" presStyleIdx="9" presStyleCnt="10" custScaleX="178936" custScaleY="115740">
        <dgm:presLayoutVars>
          <dgm:chPref val="3"/>
        </dgm:presLayoutVars>
      </dgm:prSet>
      <dgm:spPr/>
    </dgm:pt>
    <dgm:pt modelId="{9C7DF897-3717-4177-8566-5AC9F6865CEF}" type="pres">
      <dgm:prSet presAssocID="{A23E3DD3-84C7-4F1A-A7EB-38BFC37D2455}" presName="rootConnector" presStyleLbl="node2" presStyleIdx="9" presStyleCnt="10"/>
      <dgm:spPr/>
    </dgm:pt>
    <dgm:pt modelId="{8616116C-52F9-4064-AF25-A43E0D4486BF}" type="pres">
      <dgm:prSet presAssocID="{A23E3DD3-84C7-4F1A-A7EB-38BFC37D2455}" presName="hierChild4" presStyleCnt="0"/>
      <dgm:spPr/>
    </dgm:pt>
    <dgm:pt modelId="{6005E63A-0C35-4E2C-9D7B-78954A0A554E}" type="pres">
      <dgm:prSet presAssocID="{582A2D63-3B2B-47AD-8AFC-7938F6C5D036}" presName="Name37" presStyleLbl="parChTrans1D3" presStyleIdx="24" presStyleCnt="27"/>
      <dgm:spPr/>
    </dgm:pt>
    <dgm:pt modelId="{878B5A93-CEE2-47ED-A7AA-40C3336D9347}" type="pres">
      <dgm:prSet presAssocID="{387A18B9-C7FD-4D3D-8661-AA1540911CA6}" presName="hierRoot2" presStyleCnt="0">
        <dgm:presLayoutVars>
          <dgm:hierBranch val="init"/>
        </dgm:presLayoutVars>
      </dgm:prSet>
      <dgm:spPr/>
    </dgm:pt>
    <dgm:pt modelId="{89621DBE-20CE-4076-ADFC-AC20DA9E9A9E}" type="pres">
      <dgm:prSet presAssocID="{387A18B9-C7FD-4D3D-8661-AA1540911CA6}" presName="rootComposite" presStyleCnt="0"/>
      <dgm:spPr/>
    </dgm:pt>
    <dgm:pt modelId="{F1D450C0-CBF5-45CB-A8BF-A1E797F6C962}" type="pres">
      <dgm:prSet presAssocID="{387A18B9-C7FD-4D3D-8661-AA1540911CA6}" presName="rootText" presStyleLbl="node3" presStyleIdx="24" presStyleCnt="27" custScaleY="227268">
        <dgm:presLayoutVars>
          <dgm:chPref val="3"/>
        </dgm:presLayoutVars>
      </dgm:prSet>
      <dgm:spPr/>
    </dgm:pt>
    <dgm:pt modelId="{F009FEB4-A435-4C0C-AB34-5C83B0F777D2}" type="pres">
      <dgm:prSet presAssocID="{387A18B9-C7FD-4D3D-8661-AA1540911CA6}" presName="rootConnector" presStyleLbl="node3" presStyleIdx="24" presStyleCnt="27"/>
      <dgm:spPr/>
    </dgm:pt>
    <dgm:pt modelId="{56397974-A1C6-4E77-A855-3162C080CAD8}" type="pres">
      <dgm:prSet presAssocID="{387A18B9-C7FD-4D3D-8661-AA1540911CA6}" presName="hierChild4" presStyleCnt="0"/>
      <dgm:spPr/>
    </dgm:pt>
    <dgm:pt modelId="{9DC5E806-A544-4A65-82C2-2EA7AC55EECF}" type="pres">
      <dgm:prSet presAssocID="{D05B04C1-9EA2-41BD-859C-6406A1370EC8}" presName="Name37" presStyleLbl="parChTrans1D4" presStyleIdx="26" presStyleCnt="27"/>
      <dgm:spPr/>
    </dgm:pt>
    <dgm:pt modelId="{2C58D4B7-129E-4C58-83EE-9C966B77303F}" type="pres">
      <dgm:prSet presAssocID="{3184090D-C704-47EB-9799-DE512F460AEA}" presName="hierRoot2" presStyleCnt="0">
        <dgm:presLayoutVars>
          <dgm:hierBranch val="init"/>
        </dgm:presLayoutVars>
      </dgm:prSet>
      <dgm:spPr/>
    </dgm:pt>
    <dgm:pt modelId="{0510D682-A113-4D91-B1DA-BFD2D321D579}" type="pres">
      <dgm:prSet presAssocID="{3184090D-C704-47EB-9799-DE512F460AEA}" presName="rootComposite" presStyleCnt="0"/>
      <dgm:spPr/>
    </dgm:pt>
    <dgm:pt modelId="{D84EBA90-1D38-48AC-9577-1A279F3B227D}" type="pres">
      <dgm:prSet presAssocID="{3184090D-C704-47EB-9799-DE512F460AEA}" presName="rootText" presStyleLbl="node4" presStyleIdx="26" presStyleCnt="27" custScaleY="220652">
        <dgm:presLayoutVars>
          <dgm:chPref val="3"/>
        </dgm:presLayoutVars>
      </dgm:prSet>
      <dgm:spPr/>
    </dgm:pt>
    <dgm:pt modelId="{6DFA68A4-29BF-4A9A-AD98-CC5811F35953}" type="pres">
      <dgm:prSet presAssocID="{3184090D-C704-47EB-9799-DE512F460AEA}" presName="rootConnector" presStyleLbl="node4" presStyleIdx="26" presStyleCnt="27"/>
      <dgm:spPr/>
    </dgm:pt>
    <dgm:pt modelId="{0C5D8CE2-BCE8-43D5-A7EC-8A758F4C3BFB}" type="pres">
      <dgm:prSet presAssocID="{3184090D-C704-47EB-9799-DE512F460AEA}" presName="hierChild4" presStyleCnt="0"/>
      <dgm:spPr/>
    </dgm:pt>
    <dgm:pt modelId="{4D81B711-E0ED-4F6C-BB13-387B5A29DA4C}" type="pres">
      <dgm:prSet presAssocID="{3184090D-C704-47EB-9799-DE512F460AEA}" presName="hierChild5" presStyleCnt="0"/>
      <dgm:spPr/>
    </dgm:pt>
    <dgm:pt modelId="{9E44A48A-7262-4CE5-A243-D744BDB099DD}" type="pres">
      <dgm:prSet presAssocID="{387A18B9-C7FD-4D3D-8661-AA1540911CA6}" presName="hierChild5" presStyleCnt="0"/>
      <dgm:spPr/>
    </dgm:pt>
    <dgm:pt modelId="{8E356FD8-50A5-4764-896E-E10291D42BDC}" type="pres">
      <dgm:prSet presAssocID="{27997FD9-52BA-4AA6-8608-7B4BC356E90F}" presName="Name37" presStyleLbl="parChTrans1D3" presStyleIdx="25" presStyleCnt="27"/>
      <dgm:spPr/>
    </dgm:pt>
    <dgm:pt modelId="{79A417CC-66C7-4EB6-B8F4-C02649BED0F8}" type="pres">
      <dgm:prSet presAssocID="{4FE680BA-EF19-4AE2-8787-1DBC924D0BC6}" presName="hierRoot2" presStyleCnt="0">
        <dgm:presLayoutVars>
          <dgm:hierBranch val="init"/>
        </dgm:presLayoutVars>
      </dgm:prSet>
      <dgm:spPr/>
    </dgm:pt>
    <dgm:pt modelId="{5110208B-4BF8-4534-A238-BDBFFBD039F3}" type="pres">
      <dgm:prSet presAssocID="{4FE680BA-EF19-4AE2-8787-1DBC924D0BC6}" presName="rootComposite" presStyleCnt="0"/>
      <dgm:spPr/>
    </dgm:pt>
    <dgm:pt modelId="{E35C56A4-9177-45ED-91E2-315A6F0E7B88}" type="pres">
      <dgm:prSet presAssocID="{4FE680BA-EF19-4AE2-8787-1DBC924D0BC6}" presName="rootText" presStyleLbl="node3" presStyleIdx="25" presStyleCnt="27" custScaleY="344662">
        <dgm:presLayoutVars>
          <dgm:chPref val="3"/>
        </dgm:presLayoutVars>
      </dgm:prSet>
      <dgm:spPr/>
    </dgm:pt>
    <dgm:pt modelId="{28BB7835-0496-4F00-A9B7-F2142AD325B2}" type="pres">
      <dgm:prSet presAssocID="{4FE680BA-EF19-4AE2-8787-1DBC924D0BC6}" presName="rootConnector" presStyleLbl="node3" presStyleIdx="25" presStyleCnt="27"/>
      <dgm:spPr/>
    </dgm:pt>
    <dgm:pt modelId="{44B7B789-32F6-41DF-9B08-3C81AD6F9D18}" type="pres">
      <dgm:prSet presAssocID="{4FE680BA-EF19-4AE2-8787-1DBC924D0BC6}" presName="hierChild4" presStyleCnt="0"/>
      <dgm:spPr/>
    </dgm:pt>
    <dgm:pt modelId="{2CCD6597-70A1-4302-8291-7456E57C31E6}" type="pres">
      <dgm:prSet presAssocID="{4FE680BA-EF19-4AE2-8787-1DBC924D0BC6}" presName="hierChild5" presStyleCnt="0"/>
      <dgm:spPr/>
    </dgm:pt>
    <dgm:pt modelId="{152B80A7-3C08-4E44-A59A-AB05ABDF483F}" type="pres">
      <dgm:prSet presAssocID="{DDFD477E-750A-47C1-8983-7C9D373F66FD}" presName="Name37" presStyleLbl="parChTrans1D3" presStyleIdx="26" presStyleCnt="27"/>
      <dgm:spPr/>
    </dgm:pt>
    <dgm:pt modelId="{893A5485-C6F9-4D36-9190-A7265BAFE53A}" type="pres">
      <dgm:prSet presAssocID="{2D82FB39-2F3D-438F-AEB1-DF616258396D}" presName="hierRoot2" presStyleCnt="0">
        <dgm:presLayoutVars>
          <dgm:hierBranch val="init"/>
        </dgm:presLayoutVars>
      </dgm:prSet>
      <dgm:spPr/>
    </dgm:pt>
    <dgm:pt modelId="{3E4D1498-0206-40FB-8E20-0F10B08258DB}" type="pres">
      <dgm:prSet presAssocID="{2D82FB39-2F3D-438F-AEB1-DF616258396D}" presName="rootComposite" presStyleCnt="0"/>
      <dgm:spPr/>
    </dgm:pt>
    <dgm:pt modelId="{03A0D6D0-908B-4977-81C1-528B3E50A778}" type="pres">
      <dgm:prSet presAssocID="{2D82FB39-2F3D-438F-AEB1-DF616258396D}" presName="rootText" presStyleLbl="node3" presStyleIdx="26" presStyleCnt="27">
        <dgm:presLayoutVars>
          <dgm:chPref val="3"/>
        </dgm:presLayoutVars>
      </dgm:prSet>
      <dgm:spPr/>
    </dgm:pt>
    <dgm:pt modelId="{A07D442E-1EE4-4CAD-9B55-6F8999AD036D}" type="pres">
      <dgm:prSet presAssocID="{2D82FB39-2F3D-438F-AEB1-DF616258396D}" presName="rootConnector" presStyleLbl="node3" presStyleIdx="26" presStyleCnt="27"/>
      <dgm:spPr/>
    </dgm:pt>
    <dgm:pt modelId="{04025777-975B-44AF-9A76-C391CA6CF59C}" type="pres">
      <dgm:prSet presAssocID="{2D82FB39-2F3D-438F-AEB1-DF616258396D}" presName="hierChild4" presStyleCnt="0"/>
      <dgm:spPr/>
    </dgm:pt>
    <dgm:pt modelId="{052FACC4-510C-4C6A-A0C3-6AB9D70E2D59}" type="pres">
      <dgm:prSet presAssocID="{2D82FB39-2F3D-438F-AEB1-DF616258396D}" presName="hierChild5" presStyleCnt="0"/>
      <dgm:spPr/>
    </dgm:pt>
    <dgm:pt modelId="{6FE58023-791B-40DE-83D8-A2EC7E5E8BD9}" type="pres">
      <dgm:prSet presAssocID="{A23E3DD3-84C7-4F1A-A7EB-38BFC37D2455}" presName="hierChild5" presStyleCnt="0"/>
      <dgm:spPr/>
    </dgm:pt>
    <dgm:pt modelId="{EA281039-C4FE-49BC-B3AA-ED7A04EBF118}" type="pres">
      <dgm:prSet presAssocID="{2EA33616-6C58-403A-899C-3B7D55F71B27}" presName="hierChild3" presStyleCnt="0"/>
      <dgm:spPr/>
    </dgm:pt>
    <dgm:pt modelId="{EE5B2BD8-0F34-48F5-A973-B2984305BB44}" type="pres">
      <dgm:prSet presAssocID="{ABFBD302-CC10-4DDB-ADAF-833F8E73EC0D}" presName="hierRoot1" presStyleCnt="0">
        <dgm:presLayoutVars>
          <dgm:hierBranch val="init"/>
        </dgm:presLayoutVars>
      </dgm:prSet>
      <dgm:spPr/>
    </dgm:pt>
    <dgm:pt modelId="{7FC02514-FC0E-4913-8876-D52DC86429A5}" type="pres">
      <dgm:prSet presAssocID="{ABFBD302-CC10-4DDB-ADAF-833F8E73EC0D}" presName="rootComposite1" presStyleCnt="0"/>
      <dgm:spPr/>
    </dgm:pt>
    <dgm:pt modelId="{5737E81B-23E0-4A10-B61B-41447E62F399}" type="pres">
      <dgm:prSet presAssocID="{ABFBD302-CC10-4DDB-ADAF-833F8E73EC0D}" presName="rootText1" presStyleLbl="node0" presStyleIdx="1" presStyleCnt="4" custLinFactY="-100000" custLinFactNeighborX="36649" custLinFactNeighborY="-126775">
        <dgm:presLayoutVars>
          <dgm:chPref val="3"/>
        </dgm:presLayoutVars>
      </dgm:prSet>
      <dgm:spPr/>
    </dgm:pt>
    <dgm:pt modelId="{9124164F-2961-420A-B03B-192C60D90488}" type="pres">
      <dgm:prSet presAssocID="{ABFBD302-CC10-4DDB-ADAF-833F8E73EC0D}" presName="rootConnector1" presStyleLbl="asst0" presStyleIdx="0" presStyleCnt="0"/>
      <dgm:spPr/>
    </dgm:pt>
    <dgm:pt modelId="{3113C95E-BDA6-4F20-8B25-58374F69E9E9}" type="pres">
      <dgm:prSet presAssocID="{ABFBD302-CC10-4DDB-ADAF-833F8E73EC0D}" presName="hierChild2" presStyleCnt="0"/>
      <dgm:spPr/>
    </dgm:pt>
    <dgm:pt modelId="{36B670D6-F0DE-4E24-AEFC-0F53BE558596}" type="pres">
      <dgm:prSet presAssocID="{ABFBD302-CC10-4DDB-ADAF-833F8E73EC0D}" presName="hierChild3" presStyleCnt="0"/>
      <dgm:spPr/>
    </dgm:pt>
    <dgm:pt modelId="{A86A04E7-D87C-4AF1-9635-8F4DBCE99341}" type="pres">
      <dgm:prSet presAssocID="{830E5416-3485-4B67-901B-5830FB89C86C}" presName="hierRoot1" presStyleCnt="0">
        <dgm:presLayoutVars>
          <dgm:hierBranch val="init"/>
        </dgm:presLayoutVars>
      </dgm:prSet>
      <dgm:spPr/>
    </dgm:pt>
    <dgm:pt modelId="{DB6EF8C6-DC98-4D5D-BE81-B0835445EED1}" type="pres">
      <dgm:prSet presAssocID="{830E5416-3485-4B67-901B-5830FB89C86C}" presName="rootComposite1" presStyleCnt="0"/>
      <dgm:spPr/>
    </dgm:pt>
    <dgm:pt modelId="{73646FA2-936E-453B-8E94-D756E576DD1B}" type="pres">
      <dgm:prSet presAssocID="{830E5416-3485-4B67-901B-5830FB89C86C}" presName="rootText1" presStyleLbl="node0" presStyleIdx="2" presStyleCnt="4" custLinFactNeighborX="-79481" custLinFactNeighborY="-19849">
        <dgm:presLayoutVars>
          <dgm:chPref val="3"/>
        </dgm:presLayoutVars>
      </dgm:prSet>
      <dgm:spPr/>
    </dgm:pt>
    <dgm:pt modelId="{97B737FE-4B8E-4D78-9FCD-E4E5C464B38A}" type="pres">
      <dgm:prSet presAssocID="{830E5416-3485-4B67-901B-5830FB89C86C}" presName="rootConnector1" presStyleLbl="asst0" presStyleIdx="0" presStyleCnt="0"/>
      <dgm:spPr/>
    </dgm:pt>
    <dgm:pt modelId="{D50A2440-FBA2-4E88-869B-AC0F1B69BDFE}" type="pres">
      <dgm:prSet presAssocID="{830E5416-3485-4B67-901B-5830FB89C86C}" presName="hierChild2" presStyleCnt="0"/>
      <dgm:spPr/>
    </dgm:pt>
    <dgm:pt modelId="{E11035F5-7884-448C-836B-4162BA68B19F}" type="pres">
      <dgm:prSet presAssocID="{830E5416-3485-4B67-901B-5830FB89C86C}" presName="hierChild3" presStyleCnt="0"/>
      <dgm:spPr/>
    </dgm:pt>
    <dgm:pt modelId="{E2014A5F-F72A-4CFF-A992-AC2922A08D20}" type="pres">
      <dgm:prSet presAssocID="{7BDB1B17-9CB8-47BD-9443-1F45181EA297}" presName="hierRoot1" presStyleCnt="0">
        <dgm:presLayoutVars>
          <dgm:hierBranch val="init"/>
        </dgm:presLayoutVars>
      </dgm:prSet>
      <dgm:spPr/>
    </dgm:pt>
    <dgm:pt modelId="{2E487C55-0BB6-41AE-AB14-4D4B7EF56D5A}" type="pres">
      <dgm:prSet presAssocID="{7BDB1B17-9CB8-47BD-9443-1F45181EA297}" presName="rootComposite1" presStyleCnt="0"/>
      <dgm:spPr/>
    </dgm:pt>
    <dgm:pt modelId="{ABB8909A-17F5-4E87-BE7E-9E83A01F92F6}" type="pres">
      <dgm:prSet presAssocID="{7BDB1B17-9CB8-47BD-9443-1F45181EA297}" presName="rootText1" presStyleLbl="node0" presStyleIdx="3" presStyleCnt="4" custLinFactX="-400000" custLinFactY="-4255" custLinFactNeighborX="-482023" custLinFactNeighborY="-100000">
        <dgm:presLayoutVars>
          <dgm:chPref val="3"/>
        </dgm:presLayoutVars>
      </dgm:prSet>
      <dgm:spPr/>
    </dgm:pt>
    <dgm:pt modelId="{AA494B1D-D040-437A-BE07-16334B6FD575}" type="pres">
      <dgm:prSet presAssocID="{7BDB1B17-9CB8-47BD-9443-1F45181EA297}" presName="rootConnector1" presStyleLbl="asst0" presStyleIdx="0" presStyleCnt="0"/>
      <dgm:spPr/>
    </dgm:pt>
    <dgm:pt modelId="{E148D861-A624-48D6-8C49-8B3DFF8E67A3}" type="pres">
      <dgm:prSet presAssocID="{7BDB1B17-9CB8-47BD-9443-1F45181EA297}" presName="hierChild2" presStyleCnt="0"/>
      <dgm:spPr/>
    </dgm:pt>
    <dgm:pt modelId="{28F24AC5-72B8-4D73-A809-427FD18EE040}" type="pres">
      <dgm:prSet presAssocID="{7BDB1B17-9CB8-47BD-9443-1F45181EA297}" presName="hierChild3" presStyleCnt="0"/>
      <dgm:spPr/>
    </dgm:pt>
  </dgm:ptLst>
  <dgm:cxnLst>
    <dgm:cxn modelId="{E5F3CE00-03E6-4B38-B8AF-EE5685CB2B75}" type="presOf" srcId="{FA9F435B-CDFA-4E87-83F5-E0966BA8D86A}" destId="{5D3962C6-63A7-4B80-842C-E9A61CB6DAF8}" srcOrd="0" destOrd="0" presId="urn:microsoft.com/office/officeart/2005/8/layout/orgChart1"/>
    <dgm:cxn modelId="{9CC64C01-4B13-4501-9E0B-DF225868100C}" srcId="{BE8CE3F4-72DF-4C50-ADAB-434B48CB033D}" destId="{95E379C2-D9B5-4508-BAFE-1FF84B5B85FB}" srcOrd="0" destOrd="0" parTransId="{BBEC995C-7E7C-42C8-B0FB-75ADF95E1855}" sibTransId="{5ADC88E6-08C5-4963-859B-51756554A8BA}"/>
    <dgm:cxn modelId="{E7274102-E15D-40D9-A2F9-0135DFA0695F}" type="presOf" srcId="{2EA33616-6C58-403A-899C-3B7D55F71B27}" destId="{EFD0803D-D0E7-4BD0-BD15-D56AA3DD3146}" srcOrd="1" destOrd="0" presId="urn:microsoft.com/office/officeart/2005/8/layout/orgChart1"/>
    <dgm:cxn modelId="{AF389002-B6A6-4F50-B466-5F3710D74290}" srcId="{BD7BF20F-CF90-4343-9B85-CDA889B3002C}" destId="{E3F0A37D-79ED-4960-9618-3A84FF848EEC}" srcOrd="2" destOrd="0" parTransId="{3714C7F4-A1D2-4BD8-B33A-2624B08239D9}" sibTransId="{03ED6151-8198-42F9-882A-B44BBADDB7D0}"/>
    <dgm:cxn modelId="{57029A03-649B-4590-ADD7-6EB23316823F}" srcId="{8E90E2C3-2651-4A1B-952D-F54A65299168}" destId="{9514DF7F-DB34-47F1-8F72-6A3B46A44F6E}" srcOrd="0" destOrd="0" parTransId="{97DE1D2B-AC26-4F31-9D14-50064D6FD896}" sibTransId="{E6AC6376-1BED-4F7B-A7A3-44CA873CA2DC}"/>
    <dgm:cxn modelId="{23D84504-49E3-4ED2-8D61-C253A14DEF8E}" srcId="{044B79A6-6335-43F0-898D-687241F60B9F}" destId="{0F52BE42-22E1-41DD-8DBB-1D2C48D888BC}" srcOrd="1" destOrd="0" parTransId="{FA9F435B-CDFA-4E87-83F5-E0966BA8D86A}" sibTransId="{C7A8A403-C240-40DC-AA6B-DB793D7E5F61}"/>
    <dgm:cxn modelId="{6C038404-658D-4324-AFD2-ADEDA6504FF9}" type="presOf" srcId="{CF6D8695-F3FA-46B1-844D-7DB64A368748}" destId="{A9889B15-7643-425B-A8D2-2BDA837F66EB}" srcOrd="1" destOrd="0" presId="urn:microsoft.com/office/officeart/2005/8/layout/orgChart1"/>
    <dgm:cxn modelId="{5BF1DA04-1D7A-4E71-B6F1-55C178C6A90A}" type="presOf" srcId="{1B1274C4-C55A-4128-9BE0-D9841EB4C4D9}" destId="{E511C606-BBE4-41B8-A7B4-A0160780AC3F}" srcOrd="0" destOrd="0" presId="urn:microsoft.com/office/officeart/2005/8/layout/orgChart1"/>
    <dgm:cxn modelId="{BC1F4805-86C3-4412-9AFF-E04E79F0180F}" srcId="{344FEA77-B159-4055-829A-85780FA3F67F}" destId="{35209550-17C0-482F-9A3B-1B8CDCA0778E}" srcOrd="1" destOrd="0" parTransId="{45E37CB6-B204-4926-BAEA-66AF076A3E80}" sibTransId="{A48B7169-A4D6-4060-8BED-DD41022C4086}"/>
    <dgm:cxn modelId="{E0410D06-A390-4AC5-BE0D-9C3778451415}" type="presOf" srcId="{3184090D-C704-47EB-9799-DE512F460AEA}" destId="{6DFA68A4-29BF-4A9A-AD98-CC5811F35953}" srcOrd="1" destOrd="0" presId="urn:microsoft.com/office/officeart/2005/8/layout/orgChart1"/>
    <dgm:cxn modelId="{014A8006-FF4D-4497-89B1-47DAC26DA2E3}" type="presOf" srcId="{A6D054BA-1623-460B-B083-5E4C704BB0A0}" destId="{322E9F14-C5CB-4FD7-96B7-E0F2CCC0A15F}" srcOrd="0" destOrd="0" presId="urn:microsoft.com/office/officeart/2005/8/layout/orgChart1"/>
    <dgm:cxn modelId="{19EAC306-21CC-490B-9F25-188B9ABDD0B5}" srcId="{03DA3B4C-A094-4ACD-BD0C-504057F7E191}" destId="{9E86A17D-5638-46FB-AD4D-4F8957714306}" srcOrd="0" destOrd="0" parTransId="{648C1DA5-BC38-4245-B4E3-1B68A20A65D0}" sibTransId="{942A042B-2CE2-4C6B-9469-0AB58ECFF315}"/>
    <dgm:cxn modelId="{3E801E07-EE8D-4993-815D-F01233C9BE88}" type="presOf" srcId="{C4485AF7-F343-4076-961A-D557A27AD473}" destId="{3A8813E5-3E5F-4A4E-B332-B5ED3A6B19BB}" srcOrd="1" destOrd="0" presId="urn:microsoft.com/office/officeart/2005/8/layout/orgChart1"/>
    <dgm:cxn modelId="{86452008-B735-4395-B10B-19887D760BCF}" srcId="{D1168708-3B53-4FB1-BEB1-AB0DDF878A5B}" destId="{446BBB9A-103B-4CCD-AF4E-63DFA6B06DBB}" srcOrd="1" destOrd="0" parTransId="{23265350-6827-4E57-AB39-335F99B9215A}" sibTransId="{506563BF-E415-4F38-98EE-4BD9A13A678C}"/>
    <dgm:cxn modelId="{68BCBE08-BF84-406F-B1C1-324E66DFAB68}" type="presOf" srcId="{42A64F09-67A0-4461-8932-7157ADFBBFB9}" destId="{C810E69E-ACD9-46BE-A98D-CA1014452F9B}" srcOrd="1" destOrd="0" presId="urn:microsoft.com/office/officeart/2005/8/layout/orgChart1"/>
    <dgm:cxn modelId="{6BB6C709-036D-4E7E-B6A3-D78F858CDCDC}" type="presOf" srcId="{FCB43627-D12B-45E6-A958-764047C21607}" destId="{C59970B6-66E0-4852-A8D4-4B4CE0334052}" srcOrd="0" destOrd="0" presId="urn:microsoft.com/office/officeart/2005/8/layout/orgChart1"/>
    <dgm:cxn modelId="{2AFF0E0B-0DF9-474C-BE9F-6DCA431570A0}" type="presOf" srcId="{98B8845D-D92F-421F-A2CA-7A40923570BF}" destId="{1B4730D3-65C8-4B83-9F94-2DF54AAE0E12}" srcOrd="0" destOrd="0" presId="urn:microsoft.com/office/officeart/2005/8/layout/orgChart1"/>
    <dgm:cxn modelId="{49C3780B-8A77-477D-852F-A59F97A65E4C}" type="presOf" srcId="{4F558E1B-8FCB-4E80-A3CE-56AAACDD5C88}" destId="{9C0BE421-F2EE-4E48-A6E4-2CB1AE1055EC}" srcOrd="0" destOrd="0" presId="urn:microsoft.com/office/officeart/2005/8/layout/orgChart1"/>
    <dgm:cxn modelId="{2B4CD40B-BBAD-4758-95E9-F3F6DAB6BB9D}" type="presOf" srcId="{51EBC812-AC14-40EE-BDF4-9313C6F2767E}" destId="{24A3CA16-CF2C-43C9-905C-8BCDF17AAEBF}" srcOrd="0" destOrd="0" presId="urn:microsoft.com/office/officeart/2005/8/layout/orgChart1"/>
    <dgm:cxn modelId="{4E061A0D-369F-45CA-8C83-33890C6873F2}" type="presOf" srcId="{C349F53D-BCB8-4873-A902-B21CAC0BD3DC}" destId="{216935DF-0C02-4319-A103-DD1E750B7186}" srcOrd="1" destOrd="0" presId="urn:microsoft.com/office/officeart/2005/8/layout/orgChart1"/>
    <dgm:cxn modelId="{4713BD0D-C7F3-415C-8B54-8399C17598C9}" srcId="{D456EE2A-BF1D-4425-84A8-3899ACBEDFAA}" destId="{F5DC2FD4-E4ED-4876-97F1-9F71C0924B9F}" srcOrd="1" destOrd="0" parTransId="{413DAEBD-450A-44C1-9C15-54F20B81A525}" sibTransId="{58E67F5C-288A-4165-8312-5A223C4B10E0}"/>
    <dgm:cxn modelId="{600F6A0F-D720-45ED-BDE1-D672F7352939}" srcId="{2EA33616-6C58-403A-899C-3B7D55F71B27}" destId="{F7ED290E-13BB-4390-A1F2-59B758F682C1}" srcOrd="3" destOrd="0" parTransId="{30EE1967-C2AE-4A08-8F2C-817DC82473CE}" sibTransId="{0D2528CD-708D-4153-B303-1E5B0BEB3074}"/>
    <dgm:cxn modelId="{C968F410-037E-4B9B-9706-F2ADE4D619FF}" type="presOf" srcId="{919B3302-A4FB-4E2E-924B-6583367D5B84}" destId="{2350564E-4A0A-4EFE-8FB8-CA616662CD74}" srcOrd="1" destOrd="0" presId="urn:microsoft.com/office/officeart/2005/8/layout/orgChart1"/>
    <dgm:cxn modelId="{DC925B13-1EAE-448B-A9A7-D3937DD93789}" srcId="{7525CB30-E2CA-48A4-9B02-7FC4D59EAD0A}" destId="{1B1274C4-C55A-4128-9BE0-D9841EB4C4D9}" srcOrd="0" destOrd="0" parTransId="{F22B2FAE-E944-43F8-A6C8-CC40785C6AA6}" sibTransId="{9BB68881-1D10-4F35-AE9D-1A1AEF0CE146}"/>
    <dgm:cxn modelId="{AB745813-561D-4AE2-AC04-22CAB2EB6C29}" type="presOf" srcId="{0BE4BA15-A4FE-456D-8F68-0D03D554B9F6}" destId="{6F4ED524-6D25-4C9D-B7A5-4EC7C3BD046A}" srcOrd="0" destOrd="0" presId="urn:microsoft.com/office/officeart/2005/8/layout/orgChart1"/>
    <dgm:cxn modelId="{4692B414-2849-49B7-87C3-1760FDA854EE}" type="presOf" srcId="{BB07F14F-F8F1-4174-AB03-AB31B998CE3C}" destId="{6598C5A1-D72D-4595-B92E-833F161A43BB}" srcOrd="0" destOrd="0" presId="urn:microsoft.com/office/officeart/2005/8/layout/orgChart1"/>
    <dgm:cxn modelId="{13B7D614-5ADE-44CA-AA38-804B92CAB7B7}" type="presOf" srcId="{8ED7EB54-C9F6-4E5F-A8CC-45428073CCD5}" destId="{F3ECF254-34E3-4A09-B288-2CC372277655}" srcOrd="1" destOrd="0" presId="urn:microsoft.com/office/officeart/2005/8/layout/orgChart1"/>
    <dgm:cxn modelId="{225C2B15-84B5-4CFB-A665-CEC2E224A622}" type="presOf" srcId="{82CF0ACB-ABAA-42A0-94A2-88D31E0482C2}" destId="{2F9BABF1-57EA-4EEF-B80F-66E7DF8FC533}" srcOrd="0" destOrd="0" presId="urn:microsoft.com/office/officeart/2005/8/layout/orgChart1"/>
    <dgm:cxn modelId="{FCF26016-C194-47D2-8288-7A7B8C803FA5}" srcId="{BD7BF20F-CF90-4343-9B85-CDA889B3002C}" destId="{7525CB30-E2CA-48A4-9B02-7FC4D59EAD0A}" srcOrd="5" destOrd="0" parTransId="{65EABB12-EFB1-41EC-9985-5270221E8B6D}" sibTransId="{5B40AB42-F3FD-4505-859A-48CA360DCF0A}"/>
    <dgm:cxn modelId="{849E4919-7217-42B4-AAB7-E0E2214EF281}" srcId="{2EA33616-6C58-403A-899C-3B7D55F71B27}" destId="{D1168708-3B53-4FB1-BEB1-AB0DDF878A5B}" srcOrd="5" destOrd="0" parTransId="{59E63345-5AAD-440E-93D1-0437B4D72F31}" sibTransId="{5FC945E7-DED7-4952-9B5B-9B9B89A733C3}"/>
    <dgm:cxn modelId="{112BDC19-C1AA-4FDD-A375-185E6A618402}" type="presOf" srcId="{95E379C2-D9B5-4508-BAFE-1FF84B5B85FB}" destId="{3F506F2A-EB28-4310-957D-1DF5DC5C292C}" srcOrd="1" destOrd="0" presId="urn:microsoft.com/office/officeart/2005/8/layout/orgChart1"/>
    <dgm:cxn modelId="{584D9A1B-4BA4-4B37-BD87-6004D9436B77}" type="presOf" srcId="{BBEC995C-7E7C-42C8-B0FB-75ADF95E1855}" destId="{BAC1A692-6BD0-4639-9713-674207CC38A9}" srcOrd="0" destOrd="0" presId="urn:microsoft.com/office/officeart/2005/8/layout/orgChart1"/>
    <dgm:cxn modelId="{CF1FB61B-2EA8-431E-9430-4D1FD95E175E}" type="presOf" srcId="{6C6FF11A-AEA8-481D-A0AE-3484937A6BE4}" destId="{40058761-0BF9-4491-A141-BB518AF90C9B}" srcOrd="0" destOrd="0" presId="urn:microsoft.com/office/officeart/2005/8/layout/orgChart1"/>
    <dgm:cxn modelId="{D4DE611C-5CA7-4D0F-8E3E-3A7F93727535}" type="presOf" srcId="{D461BF98-E1BC-4213-ACD6-1D08B6B24B2E}" destId="{295FE810-0FAD-4058-A9FE-7939EDCE1F4C}" srcOrd="1" destOrd="0" presId="urn:microsoft.com/office/officeart/2005/8/layout/orgChart1"/>
    <dgm:cxn modelId="{1CBC681C-298A-4B77-AFC1-2B53A9DC0C19}" type="presOf" srcId="{830E5416-3485-4B67-901B-5830FB89C86C}" destId="{73646FA2-936E-453B-8E94-D756E576DD1B}" srcOrd="0" destOrd="0" presId="urn:microsoft.com/office/officeart/2005/8/layout/orgChart1"/>
    <dgm:cxn modelId="{2ED2181D-D597-4682-AA88-45177A31BB88}" type="presOf" srcId="{1B1274C4-C55A-4128-9BE0-D9841EB4C4D9}" destId="{03189AD2-917F-498A-830C-58271A7DEFF6}" srcOrd="1" destOrd="0" presId="urn:microsoft.com/office/officeart/2005/8/layout/orgChart1"/>
    <dgm:cxn modelId="{0787661D-D23A-488F-99E1-2BCD609BAADA}" type="presOf" srcId="{6498817C-9826-4FBA-BCEC-41614DC91838}" destId="{611166C3-1028-435C-9184-D813BA1352C7}" srcOrd="0" destOrd="0" presId="urn:microsoft.com/office/officeart/2005/8/layout/orgChart1"/>
    <dgm:cxn modelId="{6723491D-B1B9-4923-AAB8-A9AE621200B2}" srcId="{0D8343E9-CF2F-4902-B172-B7C0A1E9FEA1}" destId="{ECAC8061-9B48-45B4-849E-95DE87E92011}" srcOrd="2" destOrd="0" parTransId="{BB07F14F-F8F1-4174-AB03-AB31B998CE3C}" sibTransId="{2D1FEB3C-5263-4889-A8E0-4CDED353C682}"/>
    <dgm:cxn modelId="{4DBBE51D-96E7-4F0B-9B94-0A645F78DB1F}" type="presOf" srcId="{5E5B7B96-2CDB-4DBE-BD1E-B6804DEF3F33}" destId="{B7369CB2-4E67-4995-BD0C-79A9C58BF014}" srcOrd="0" destOrd="0" presId="urn:microsoft.com/office/officeart/2005/8/layout/orgChart1"/>
    <dgm:cxn modelId="{D4560A20-4598-46E3-95F8-7A3183CBC388}" srcId="{F5DC2FD4-E4ED-4876-97F1-9F71C0924B9F}" destId="{4474FC5B-B7DE-4C44-B016-987575FD7B3A}" srcOrd="0" destOrd="0" parTransId="{505B9276-A46F-4F8A-99B2-B6C589F5979D}" sibTransId="{806C4545-EBAD-4985-9A7E-C7EF6575F2FC}"/>
    <dgm:cxn modelId="{F22F9320-4C13-476F-BDD2-92CDC55E725E}" type="presOf" srcId="{7F6BF4B6-2BC1-464B-869A-431367CDEACE}" destId="{3A0E441B-1361-4ED8-BD67-D7E28202EEFA}" srcOrd="0" destOrd="0" presId="urn:microsoft.com/office/officeart/2005/8/layout/orgChart1"/>
    <dgm:cxn modelId="{4490CE20-6C98-4D1B-B566-479E5C93006E}" type="presOf" srcId="{12BA2CCA-325C-4DCA-86B1-A15E951273C6}" destId="{1AFDF8B1-C08F-4E4C-B2DB-A9B6EDFE7A02}" srcOrd="0" destOrd="0" presId="urn:microsoft.com/office/officeart/2005/8/layout/orgChart1"/>
    <dgm:cxn modelId="{D291DC20-1494-4C1C-A031-A8FD5D3052AF}" type="presOf" srcId="{AD17A09F-7C0F-463E-BE7F-E1E377CCC7DC}" destId="{899B05C9-D0CC-479F-A846-7FA4599A7793}" srcOrd="0" destOrd="0" presId="urn:microsoft.com/office/officeart/2005/8/layout/orgChart1"/>
    <dgm:cxn modelId="{A80C8921-9EAD-462F-B9B9-BC3745230E5D}" srcId="{D1168708-3B53-4FB1-BEB1-AB0DDF878A5B}" destId="{344FEA77-B159-4055-829A-85780FA3F67F}" srcOrd="2" destOrd="0" parTransId="{DF603270-82E1-4189-B63B-93055304A563}" sibTransId="{2F5006D6-F383-47F1-BA0C-D3CE7D6C5D4C}"/>
    <dgm:cxn modelId="{8D4A1922-AA70-4667-A334-612585D8EEF8}" type="presOf" srcId="{4E781519-5F51-41CD-A630-C1C1D696023A}" destId="{21EC5A7C-3252-4F1A-A20E-2CBF562E7EFE}" srcOrd="1" destOrd="0" presId="urn:microsoft.com/office/officeart/2005/8/layout/orgChart1"/>
    <dgm:cxn modelId="{87683823-02CB-425A-97B1-49E24393E7BE}" type="presOf" srcId="{830E5416-3485-4B67-901B-5830FB89C86C}" destId="{97B737FE-4B8E-4D78-9FCD-E4E5C464B38A}" srcOrd="1" destOrd="0" presId="urn:microsoft.com/office/officeart/2005/8/layout/orgChart1"/>
    <dgm:cxn modelId="{88054823-AC81-4888-88D1-CA0BDBBDFB12}" type="presOf" srcId="{7625D3DA-D0E8-4BEE-9F51-03C259F4688F}" destId="{F2BAC00F-69D4-435A-9CF4-1C0F25D2F874}" srcOrd="0" destOrd="0" presId="urn:microsoft.com/office/officeart/2005/8/layout/orgChart1"/>
    <dgm:cxn modelId="{37412325-F6D9-4A5D-AF4D-1C3B066EA9E6}" type="presOf" srcId="{0F52BE42-22E1-41DD-8DBB-1D2C48D888BC}" destId="{DB4C53E6-8A4E-413D-854C-BA6849F8A5D5}" srcOrd="0" destOrd="0" presId="urn:microsoft.com/office/officeart/2005/8/layout/orgChart1"/>
    <dgm:cxn modelId="{62054125-0220-43E2-9D9E-9C91CD067492}" type="presOf" srcId="{0F52BE42-22E1-41DD-8DBB-1D2C48D888BC}" destId="{72D27348-385C-4EF8-8EAE-F6EACAF25EBB}" srcOrd="1" destOrd="0" presId="urn:microsoft.com/office/officeart/2005/8/layout/orgChart1"/>
    <dgm:cxn modelId="{DE44E425-5AF8-4686-9A07-BF3B4E5F7E1D}" type="presOf" srcId="{86C534C4-55A5-4AB0-A66B-235614B89769}" destId="{59703ECD-6D60-4488-9E30-85F3C43AFD9D}" srcOrd="1" destOrd="0" presId="urn:microsoft.com/office/officeart/2005/8/layout/orgChart1"/>
    <dgm:cxn modelId="{4D1C3A26-1FC2-4FC9-80DC-8A38F17CFDAF}" type="presOf" srcId="{577C75CD-ACA8-48E9-A7FD-7F3C74CC55ED}" destId="{1107AB56-10A5-4E7F-B428-FA541903AA0A}" srcOrd="1" destOrd="0" presId="urn:microsoft.com/office/officeart/2005/8/layout/orgChart1"/>
    <dgm:cxn modelId="{9B54BB26-EEA4-4163-A528-C6005D6763CE}" type="presOf" srcId="{FCB43627-D12B-45E6-A958-764047C21607}" destId="{42B9171C-4E94-420E-AE93-452A7CB4EF52}" srcOrd="1" destOrd="0" presId="urn:microsoft.com/office/officeart/2005/8/layout/orgChart1"/>
    <dgm:cxn modelId="{88214727-1C1F-450C-88E0-AA707EF9C975}" type="presOf" srcId="{F6A84389-7479-4671-AFAB-22C86A1013C3}" destId="{B65A424E-8D02-48E1-A2F1-EDB74AB25626}" srcOrd="1" destOrd="0" presId="urn:microsoft.com/office/officeart/2005/8/layout/orgChart1"/>
    <dgm:cxn modelId="{76041F28-B386-4B3E-8692-9292C654839A}" type="presOf" srcId="{BF08AF2C-171F-4286-958A-85272E94D2CE}" destId="{1BD491C6-4FCF-451E-83C9-C1C9594EE4D5}" srcOrd="0" destOrd="0" presId="urn:microsoft.com/office/officeart/2005/8/layout/orgChart1"/>
    <dgm:cxn modelId="{26CA4A2C-C0B5-4563-9CAC-FB3FBF5A624B}" type="presOf" srcId="{344FEA77-B159-4055-829A-85780FA3F67F}" destId="{CEE3C45D-75BF-49A5-9B7D-508B67233722}" srcOrd="0" destOrd="0" presId="urn:microsoft.com/office/officeart/2005/8/layout/orgChart1"/>
    <dgm:cxn modelId="{4CC8CB2C-ECD2-40B1-9179-4973E1E36F0F}" type="presOf" srcId="{BC2EE207-B46D-4324-9679-302CD64E30D2}" destId="{39516A0A-A3B2-4295-9E57-69D4C40D1D5E}" srcOrd="0" destOrd="0" presId="urn:microsoft.com/office/officeart/2005/8/layout/orgChart1"/>
    <dgm:cxn modelId="{AFB45E2D-DEFD-48BB-A1DA-EC6C41CB5483}" type="presOf" srcId="{70216A11-F46D-42A6-BE3C-C53A77D9391F}" destId="{FE1BCF17-F867-4EE3-8D91-F0F49A2BEBED}" srcOrd="0" destOrd="0" presId="urn:microsoft.com/office/officeart/2005/8/layout/orgChart1"/>
    <dgm:cxn modelId="{1C20EF2D-0789-4E4E-97FC-1CF4E66081C9}" type="presOf" srcId="{3DBF9BEA-7EAF-472E-9696-C850F32EF129}" destId="{0E23B9C3-C575-4F24-A8D7-96886090066D}" srcOrd="0" destOrd="0" presId="urn:microsoft.com/office/officeart/2005/8/layout/orgChart1"/>
    <dgm:cxn modelId="{D5430E2F-FB5F-4576-82FC-0DAF8CF85815}" type="presOf" srcId="{BE8CE3F4-72DF-4C50-ADAB-434B48CB033D}" destId="{8571BEEC-2D68-4E36-8E25-C71D0CAC703E}" srcOrd="1" destOrd="0" presId="urn:microsoft.com/office/officeart/2005/8/layout/orgChart1"/>
    <dgm:cxn modelId="{876AF731-28F3-4AA1-8172-FF2FE90982B9}" type="presOf" srcId="{4474FC5B-B7DE-4C44-B016-987575FD7B3A}" destId="{ABEC97AE-8257-441B-B993-00DE0E34F0AF}" srcOrd="1" destOrd="0" presId="urn:microsoft.com/office/officeart/2005/8/layout/orgChart1"/>
    <dgm:cxn modelId="{3CDF0933-B39B-44EC-8AFC-56D605D45248}" type="presOf" srcId="{65EABB12-EFB1-41EC-9985-5270221E8B6D}" destId="{392BAAC1-90C8-461D-A026-6FA6F4DC078F}" srcOrd="0" destOrd="0" presId="urn:microsoft.com/office/officeart/2005/8/layout/orgChart1"/>
    <dgm:cxn modelId="{48137F33-E05C-4FAC-B03D-3589DD227CD1}" type="presOf" srcId="{03DA3B4C-A094-4ACD-BD0C-504057F7E191}" destId="{7D0D5101-5778-481A-874F-7DADFC85A028}" srcOrd="0" destOrd="0" presId="urn:microsoft.com/office/officeart/2005/8/layout/orgChart1"/>
    <dgm:cxn modelId="{B4CB3635-A685-4FD5-B288-B55DC7E9DB77}" type="presOf" srcId="{3C2E75B1-6BBC-489C-BD4D-E17D21212E94}" destId="{9946509E-6730-48ED-AB5F-9AC4C5AEC935}" srcOrd="0" destOrd="0" presId="urn:microsoft.com/office/officeart/2005/8/layout/orgChart1"/>
    <dgm:cxn modelId="{475BA335-32A6-44E5-8C85-CEA85D97C9F2}" srcId="{0D8343E9-CF2F-4902-B172-B7C0A1E9FEA1}" destId="{03967E92-BA8F-45E3-9AF5-CE0CA51963A6}" srcOrd="0" destOrd="0" parTransId="{36D12801-6915-4C94-A717-20303D5A81B6}" sibTransId="{7D9B2858-73FA-4323-ACE6-6606A08566B5}"/>
    <dgm:cxn modelId="{77019A36-ED30-45C3-B3D2-1E64CB6BDE00}" srcId="{6EA1F4CD-0708-4339-A47D-25F76AEDB4DB}" destId="{ABFBD302-CC10-4DDB-ADAF-833F8E73EC0D}" srcOrd="1" destOrd="0" parTransId="{B90F0A5B-3813-45C5-AFC1-9C489B75CE80}" sibTransId="{CA629208-FCF6-4310-BEE0-FB72A5EBC360}"/>
    <dgm:cxn modelId="{8F055937-A029-4268-BEC4-7278A49A5437}" srcId="{044B79A6-6335-43F0-898D-687241F60B9F}" destId="{107E94D6-988D-4882-9A58-54B36884FEE0}" srcOrd="2" destOrd="0" parTransId="{2F1708C1-EBE4-4521-AE02-CC4825CF28A5}" sibTransId="{C5D64359-224B-4727-9DA5-38FCBD528AB0}"/>
    <dgm:cxn modelId="{24D39B39-3B58-4FFC-B724-34B083D8832A}" srcId="{D1168708-3B53-4FB1-BEB1-AB0DDF878A5B}" destId="{BE8CE3F4-72DF-4C50-ADAB-434B48CB033D}" srcOrd="3" destOrd="0" parTransId="{6C6FF11A-AEA8-481D-A0AE-3484937A6BE4}" sibTransId="{733E6957-4BF8-4EC0-AFC9-AA21EBE629F1}"/>
    <dgm:cxn modelId="{B36B1B3A-A6C0-4007-815C-C000DD5BA46B}" type="presOf" srcId="{D461BF98-E1BC-4213-ACD6-1D08B6B24B2E}" destId="{24749DA7-DFFA-4170-A629-AF18623AB400}" srcOrd="0" destOrd="0" presId="urn:microsoft.com/office/officeart/2005/8/layout/orgChart1"/>
    <dgm:cxn modelId="{06343F3A-0EF5-41DA-9ACB-C6EFDE0A5BC5}" type="presOf" srcId="{F5E12518-A9A8-4B51-BEAB-76A0BCE3EBE7}" destId="{05C36E21-2021-4A05-98E4-563523238F13}" srcOrd="1" destOrd="0" presId="urn:microsoft.com/office/officeart/2005/8/layout/orgChart1"/>
    <dgm:cxn modelId="{87B6B53A-49DC-4694-991B-CA050BCA6B44}" type="presOf" srcId="{446BBB9A-103B-4CCD-AF4E-63DFA6B06DBB}" destId="{48C330F1-FDE9-4125-B369-EF6E493A34E9}" srcOrd="0" destOrd="0" presId="urn:microsoft.com/office/officeart/2005/8/layout/orgChart1"/>
    <dgm:cxn modelId="{F7FBEE3A-5005-4390-81EC-DB460F4CBFC4}" type="presOf" srcId="{ABFBD302-CC10-4DDB-ADAF-833F8E73EC0D}" destId="{9124164F-2961-420A-B03B-192C60D90488}" srcOrd="1" destOrd="0" presId="urn:microsoft.com/office/officeart/2005/8/layout/orgChart1"/>
    <dgm:cxn modelId="{50CC0C3B-586B-44C3-AEC7-A93431F21DB4}" type="presOf" srcId="{0D8343E9-CF2F-4902-B172-B7C0A1E9FEA1}" destId="{E8C2464A-F58C-4153-9D09-497198992AC9}" srcOrd="0" destOrd="0" presId="urn:microsoft.com/office/officeart/2005/8/layout/orgChart1"/>
    <dgm:cxn modelId="{EC634A3D-B688-4042-B522-B2602A6CAF01}" type="presOf" srcId="{413DAEBD-450A-44C1-9C15-54F20B81A525}" destId="{902EE91D-5706-49FF-A6EC-FA881DC80FDA}" srcOrd="0" destOrd="0" presId="urn:microsoft.com/office/officeart/2005/8/layout/orgChart1"/>
    <dgm:cxn modelId="{E78D543D-6325-40A9-9101-2202FF03E805}" type="presOf" srcId="{C9147CAE-B9F7-4F7F-8F65-BA261BDB7316}" destId="{06E8CB19-BF71-4141-B238-783C292CE74F}" srcOrd="0" destOrd="0" presId="urn:microsoft.com/office/officeart/2005/8/layout/orgChart1"/>
    <dgm:cxn modelId="{8B33AF3E-E7E2-4CFA-9BB6-6821D0FD062E}" srcId="{A23E3DD3-84C7-4F1A-A7EB-38BFC37D2455}" destId="{2D82FB39-2F3D-438F-AEB1-DF616258396D}" srcOrd="2" destOrd="0" parTransId="{DDFD477E-750A-47C1-8983-7C9D373F66FD}" sibTransId="{E8ABB8D0-52C5-45CE-AB32-EF0FB13BDB34}"/>
    <dgm:cxn modelId="{722EAD40-3B43-48A4-BA90-124134FB1C2D}" type="presOf" srcId="{5F4A0F03-1E64-420D-BECC-010914BA6E20}" destId="{DBF23DA6-6461-44C3-8768-A7C9320153F5}" srcOrd="0" destOrd="0" presId="urn:microsoft.com/office/officeart/2005/8/layout/orgChart1"/>
    <dgm:cxn modelId="{22710F5D-EA48-477E-B072-FDFD1DE886FD}" type="presOf" srcId="{45E37CB6-B204-4926-BAEA-66AF076A3E80}" destId="{ED03A740-895E-451D-A5BC-C8FB18BCCCC2}" srcOrd="0" destOrd="0" presId="urn:microsoft.com/office/officeart/2005/8/layout/orgChart1"/>
    <dgm:cxn modelId="{1DB45460-441C-457A-A538-185D7B729B2E}" type="presOf" srcId="{9C1A1AB2-DA62-4200-ADE2-0EB51DB4DCA7}" destId="{70FAE4D9-D013-4E21-A907-A7484E849F72}" srcOrd="0" destOrd="0" presId="urn:microsoft.com/office/officeart/2005/8/layout/orgChart1"/>
    <dgm:cxn modelId="{8C4BB360-C2F9-400C-AD6C-C71ECA2E23BD}" type="presOf" srcId="{36D12801-6915-4C94-A717-20303D5A81B6}" destId="{C8DFFC4B-4642-4A11-B434-781C1E7568C7}" srcOrd="0" destOrd="0" presId="urn:microsoft.com/office/officeart/2005/8/layout/orgChart1"/>
    <dgm:cxn modelId="{ED1F4F41-F26A-4DC4-AF98-1689E6EBA721}" srcId="{BD7BF20F-CF90-4343-9B85-CDA889B3002C}" destId="{51EBC812-AC14-40EE-BDF4-9313C6F2767E}" srcOrd="3" destOrd="0" parTransId="{38EACE05-9910-4A22-B777-7110693AA60E}" sibTransId="{8093ED14-E038-404C-BA1E-910451697AFA}"/>
    <dgm:cxn modelId="{BB255341-F493-4D7B-B6EC-2A7625F99120}" type="presOf" srcId="{BC2EE207-B46D-4324-9679-302CD64E30D2}" destId="{2D7D903B-B3F6-4060-B1E3-1DCB82EEF7F8}" srcOrd="1" destOrd="0" presId="urn:microsoft.com/office/officeart/2005/8/layout/orgChart1"/>
    <dgm:cxn modelId="{0F4E0362-C4FE-454E-9EF9-818C87B8B22E}" type="presOf" srcId="{2D82FB39-2F3D-438F-AEB1-DF616258396D}" destId="{A07D442E-1EE4-4CAD-9B55-6F8999AD036D}" srcOrd="1" destOrd="0" presId="urn:microsoft.com/office/officeart/2005/8/layout/orgChart1"/>
    <dgm:cxn modelId="{2D1C2C42-54AD-422B-ABE5-5B7F1E8555E3}" srcId="{6EA1F4CD-0708-4339-A47D-25F76AEDB4DB}" destId="{7BDB1B17-9CB8-47BD-9443-1F45181EA297}" srcOrd="3" destOrd="0" parTransId="{8EFEBD52-40DC-4CEF-B555-D3189BC9759F}" sibTransId="{E135E1DD-A5EE-4457-BE66-271EF3F18E88}"/>
    <dgm:cxn modelId="{49104E62-EDAD-44D2-8E76-0AC4E2822537}" type="presOf" srcId="{AAA087E6-5410-45D1-9446-FD0C94616EA4}" destId="{801A8BF9-5824-47ED-AC5B-CAE5577C703A}" srcOrd="0" destOrd="0" presId="urn:microsoft.com/office/officeart/2005/8/layout/orgChart1"/>
    <dgm:cxn modelId="{D2B04E42-C5B9-433A-AD3A-24D79997890D}" type="presOf" srcId="{107E94D6-988D-4882-9A58-54B36884FEE0}" destId="{6206B2C5-D6AD-4BDA-92E2-6ECC4B3D8FA4}" srcOrd="0" destOrd="0" presId="urn:microsoft.com/office/officeart/2005/8/layout/orgChart1"/>
    <dgm:cxn modelId="{65A88E62-253F-48E4-BD53-994D57C9A934}" srcId="{2EA33616-6C58-403A-899C-3B7D55F71B27}" destId="{BD7BF20F-CF90-4343-9B85-CDA889B3002C}" srcOrd="7" destOrd="0" parTransId="{9C69C267-C2CE-4680-BA9C-7D9CFB04DA07}" sibTransId="{B4A20142-C051-4F96-B98C-A88ED3B173C3}"/>
    <dgm:cxn modelId="{10C7BE43-C8F3-43F2-AE5B-A23528AD1848}" srcId="{0D8343E9-CF2F-4902-B172-B7C0A1E9FEA1}" destId="{12BA2CCA-325C-4DCA-86B1-A15E951273C6}" srcOrd="4" destOrd="0" parTransId="{AA240BA6-8B0F-4694-92B8-F135D85FACA1}" sibTransId="{3C613998-FA3F-4886-83A8-0CA74454C7EB}"/>
    <dgm:cxn modelId="{C69EF663-E8CD-42E0-9CD3-59F84C804C55}" type="presOf" srcId="{BB2E2A67-7E4D-4A4A-A234-3040178B3E89}" destId="{487E3283-3396-4238-9AB3-9759416DBFF1}" srcOrd="1" destOrd="0" presId="urn:microsoft.com/office/officeart/2005/8/layout/orgChart1"/>
    <dgm:cxn modelId="{87C15964-47EF-4801-9159-3BDFF719B06F}" type="presOf" srcId="{54684818-C44B-44BE-92D3-F25B7AC9B0D0}" destId="{845560B9-0FBD-451F-B75B-D714B97B6F3A}" srcOrd="0" destOrd="0" presId="urn:microsoft.com/office/officeart/2005/8/layout/orgChart1"/>
    <dgm:cxn modelId="{E0D95C65-BCE4-448A-92E6-61C415BAFFE6}" type="presOf" srcId="{9C69C267-C2CE-4680-BA9C-7D9CFB04DA07}" destId="{BD96652F-2665-47BF-BB3E-E2EC355D9CE1}" srcOrd="0" destOrd="0" presId="urn:microsoft.com/office/officeart/2005/8/layout/orgChart1"/>
    <dgm:cxn modelId="{40450F68-63DA-4AE5-89CF-71B928FFE357}" srcId="{2EA33616-6C58-403A-899C-3B7D55F71B27}" destId="{C349F53D-BCB8-4873-A902-B21CAC0BD3DC}" srcOrd="2" destOrd="0" parTransId="{0BE4BA15-A4FE-456D-8F68-0D03D554B9F6}" sibTransId="{4C8A6F59-DE57-4F5A-B12C-0FDEB7B9EE39}"/>
    <dgm:cxn modelId="{734E1068-90AE-4C09-985C-DC11E1827531}" type="presOf" srcId="{044B79A6-6335-43F0-898D-687241F60B9F}" destId="{84374CEE-8C22-4E0F-91D8-D39616C0625B}" srcOrd="1" destOrd="0" presId="urn:microsoft.com/office/officeart/2005/8/layout/orgChart1"/>
    <dgm:cxn modelId="{BBD62868-CC4C-4016-BC98-2EE9B841A53A}" type="presOf" srcId="{344FEA77-B159-4055-829A-85780FA3F67F}" destId="{3DAE03EE-BDC6-4BF1-9DDD-4E4B6B1C4719}" srcOrd="1" destOrd="0" presId="urn:microsoft.com/office/officeart/2005/8/layout/orgChart1"/>
    <dgm:cxn modelId="{69E5A248-7970-4E8C-BA60-26A044E8A240}" srcId="{3350197D-97CD-4CFC-AF6B-944A6AA6D833}" destId="{F7E936AF-F184-4C8E-8DC1-3041D8076F3B}" srcOrd="0" destOrd="0" parTransId="{4F558E1B-8FCB-4E80-A3CE-56AAACDD5C88}" sibTransId="{F72F81D5-96FB-4BCF-81FD-7039F314C90D}"/>
    <dgm:cxn modelId="{2A975C49-1CBD-4A03-8693-7C3954408BFC}" type="presOf" srcId="{9514DF7F-DB34-47F1-8F72-6A3B46A44F6E}" destId="{A4BE7F64-2EAF-491C-BE0C-2BAAFFBB6316}" srcOrd="1" destOrd="0" presId="urn:microsoft.com/office/officeart/2005/8/layout/orgChart1"/>
    <dgm:cxn modelId="{6145056A-DEF2-4477-8562-7F5FB37444DB}" srcId="{2EA33616-6C58-403A-899C-3B7D55F71B27}" destId="{6F7408AE-D673-4D7D-AD4E-2E9E02BCCF16}" srcOrd="1" destOrd="0" parTransId="{8F4DEE71-C1B9-4145-B667-9100A503FBC4}" sibTransId="{F1E565BC-11A3-4F9A-808D-09F477DF4D65}"/>
    <dgm:cxn modelId="{A321124A-1154-4626-948B-8FCC922352A4}" type="presOf" srcId="{B9A77A12-A61C-47D6-BDE3-04DA2923239C}" destId="{2C2CE370-905F-464F-A427-28EA50242A9E}" srcOrd="0" destOrd="0" presId="urn:microsoft.com/office/officeart/2005/8/layout/orgChart1"/>
    <dgm:cxn modelId="{990C246A-ED36-4C46-8E64-D4A508022043}" srcId="{044B79A6-6335-43F0-898D-687241F60B9F}" destId="{2AA003DE-4813-4722-9508-9E31D6F18BA4}" srcOrd="0" destOrd="0" parTransId="{6537F28A-8C32-4627-81D5-B1AA99DF5FAF}" sibTransId="{146EF29B-791B-464C-9AA4-19AA40DB1051}"/>
    <dgm:cxn modelId="{89EF2B6A-2262-4D70-B147-3C8A8A433DED}" srcId="{3350197D-97CD-4CFC-AF6B-944A6AA6D833}" destId="{86C534C4-55A5-4AB0-A66B-235614B89769}" srcOrd="1" destOrd="0" parTransId="{3096EDC7-67F4-457F-93CF-BD4F3C180B9F}" sibTransId="{A6F72E2A-89E6-41DC-BEB0-2B336E580AAF}"/>
    <dgm:cxn modelId="{1567564A-9367-45C1-B03B-F6CBEBD83A21}" type="presOf" srcId="{7525CB30-E2CA-48A4-9B02-7FC4D59EAD0A}" destId="{D23A68E7-E90B-4F5B-952C-036D20209F29}" srcOrd="1" destOrd="0" presId="urn:microsoft.com/office/officeart/2005/8/layout/orgChart1"/>
    <dgm:cxn modelId="{76B4574A-4BFE-43CF-94EA-3F6DF89F08BC}" type="presOf" srcId="{7EF95D11-4DA2-463A-B6F9-FEA9BA155541}" destId="{FA1FC699-2BDF-4681-93D2-72BD54DD0136}" srcOrd="0" destOrd="0" presId="urn:microsoft.com/office/officeart/2005/8/layout/orgChart1"/>
    <dgm:cxn modelId="{B5C7836B-D0A3-4E19-B529-C626DDD7A3BA}" type="presOf" srcId="{044B79A6-6335-43F0-898D-687241F60B9F}" destId="{8E7FD62C-FB2A-4822-AEC4-93E09114A6EA}" srcOrd="0" destOrd="0" presId="urn:microsoft.com/office/officeart/2005/8/layout/orgChart1"/>
    <dgm:cxn modelId="{71A0F94B-BB62-44D3-AFDD-C00FA74AFA5A}" type="presOf" srcId="{D1168708-3B53-4FB1-BEB1-AB0DDF878A5B}" destId="{DCBA378A-CCD6-40C3-92F5-800C06728043}" srcOrd="1" destOrd="0" presId="urn:microsoft.com/office/officeart/2005/8/layout/orgChart1"/>
    <dgm:cxn modelId="{1DFC024C-2167-4A57-84A0-76D317A43BA0}" srcId="{9514DF7F-DB34-47F1-8F72-6A3B46A44F6E}" destId="{BF08AF2C-171F-4286-958A-85272E94D2CE}" srcOrd="0" destOrd="0" parTransId="{54845E6A-0F36-45CC-8585-2BC64C361B2C}" sibTransId="{F265F2F5-56BF-4CD5-A0AE-CFE6B2607E36}"/>
    <dgm:cxn modelId="{C154AC4D-CA28-476D-89AA-85418E38A41A}" srcId="{AD17A09F-7C0F-463E-BE7F-E1E377CCC7DC}" destId="{5BED9DC6-6C21-4C08-BE66-DF8F46F6AC9A}" srcOrd="0" destOrd="0" parTransId="{177F47D1-27A3-4FF4-88DC-D5B594CF1DC7}" sibTransId="{21431ABF-CD18-4C96-92F8-C924EE26B971}"/>
    <dgm:cxn modelId="{C4DFB06D-A369-4BFB-837E-34552B08F540}" type="presOf" srcId="{7525CB30-E2CA-48A4-9B02-7FC4D59EAD0A}" destId="{7A84661D-0D30-423A-A12D-70860907537F}" srcOrd="0" destOrd="0" presId="urn:microsoft.com/office/officeart/2005/8/layout/orgChart1"/>
    <dgm:cxn modelId="{4B8EB46E-883C-4921-A3B9-3A42EE13C4D5}" type="presOf" srcId="{03DA3B4C-A094-4ACD-BD0C-504057F7E191}" destId="{C4927852-3E06-44EF-8FAE-A4BDDF496D10}" srcOrd="1" destOrd="0" presId="urn:microsoft.com/office/officeart/2005/8/layout/orgChart1"/>
    <dgm:cxn modelId="{42A20C4F-7559-4152-9DA3-5D3EFAA9DC7C}" type="presOf" srcId="{4C8B2984-F6F7-4A0E-A0F7-6011A4296C0A}" destId="{CF5701E7-7785-4126-8894-621D573A4D6B}" srcOrd="1" destOrd="0" presId="urn:microsoft.com/office/officeart/2005/8/layout/orgChart1"/>
    <dgm:cxn modelId="{7F83184F-51B3-4518-ADC1-6C11DAF0F96B}" srcId="{2EA33616-6C58-403A-899C-3B7D55F71B27}" destId="{F1D69F46-84EE-4247-B039-ADE46FDC4AC6}" srcOrd="4" destOrd="0" parTransId="{EEEF4CDE-E7E3-4675-9499-E71DB44990F5}" sibTransId="{DFDB33DC-1638-47C1-9A8E-F52E54FA6D12}"/>
    <dgm:cxn modelId="{636EDD6F-275F-4115-BCD3-AB5B1EC43C7A}" type="presOf" srcId="{A6D054BA-1623-460B-B083-5E4C704BB0A0}" destId="{2262076A-E7B9-4B87-9529-322F730F5BE6}" srcOrd="1" destOrd="0" presId="urn:microsoft.com/office/officeart/2005/8/layout/orgChart1"/>
    <dgm:cxn modelId="{A726A571-3FD6-4845-8A60-DB1C44B59FDA}" type="presOf" srcId="{12BA2CCA-325C-4DCA-86B1-A15E951273C6}" destId="{DE909B5D-0ADC-4EE6-83D6-DDBFDF321561}" srcOrd="1" destOrd="0" presId="urn:microsoft.com/office/officeart/2005/8/layout/orgChart1"/>
    <dgm:cxn modelId="{A1F9CA51-BAC8-4696-A376-65F50889D99A}" srcId="{387A18B9-C7FD-4D3D-8661-AA1540911CA6}" destId="{3184090D-C704-47EB-9799-DE512F460AEA}" srcOrd="0" destOrd="0" parTransId="{D05B04C1-9EA2-41BD-859C-6406A1370EC8}" sibTransId="{B23A53F9-02F5-4408-A13D-E1AEF2455110}"/>
    <dgm:cxn modelId="{803B1352-6EEA-4874-A1EC-7F753C837E47}" type="presOf" srcId="{C69FC892-0A50-4F28-B50B-CB8306414482}" destId="{4002DA91-F858-4A53-8A5D-85316E21A102}" srcOrd="0" destOrd="0" presId="urn:microsoft.com/office/officeart/2005/8/layout/orgChart1"/>
    <dgm:cxn modelId="{200E8972-BBC3-4F87-BE6E-5AA8567A3B2A}" type="presOf" srcId="{03967E92-BA8F-45E3-9AF5-CE0CA51963A6}" destId="{BDC7ED3C-7959-442C-99FF-8EA80194080B}" srcOrd="0" destOrd="0" presId="urn:microsoft.com/office/officeart/2005/8/layout/orgChart1"/>
    <dgm:cxn modelId="{4ED82973-155B-4464-B98C-3AACDCEBFFB7}" srcId="{BD7BF20F-CF90-4343-9B85-CDA889B3002C}" destId="{03DA3B4C-A094-4ACD-BD0C-504057F7E191}" srcOrd="4" destOrd="0" parTransId="{5F4A0F03-1E64-420D-BECC-010914BA6E20}" sibTransId="{EA2AAC4D-9E92-4364-8521-1932700401E1}"/>
    <dgm:cxn modelId="{96837173-5658-45B6-8048-A0590D0DBEC0}" type="presOf" srcId="{387A18B9-C7FD-4D3D-8661-AA1540911CA6}" destId="{F009FEB4-A435-4C0C-AB34-5C83B0F777D2}" srcOrd="1" destOrd="0" presId="urn:microsoft.com/office/officeart/2005/8/layout/orgChart1"/>
    <dgm:cxn modelId="{7C7B8C53-224A-4940-8994-E411D0028858}" type="presOf" srcId="{F5DC2FD4-E4ED-4876-97F1-9F71C0924B9F}" destId="{55ECDD06-1DB1-4A77-BB7A-90FCBFC281B9}" srcOrd="1" destOrd="0" presId="urn:microsoft.com/office/officeart/2005/8/layout/orgChart1"/>
    <dgm:cxn modelId="{DAB75774-9E9A-45F8-AC98-19DBC6217D2A}" type="presOf" srcId="{51EBC812-AC14-40EE-BDF4-9313C6F2767E}" destId="{F10F3A6F-0527-4301-B399-C637700959F1}" srcOrd="1" destOrd="0" presId="urn:microsoft.com/office/officeart/2005/8/layout/orgChart1"/>
    <dgm:cxn modelId="{ABD82055-794B-4A0D-B1CD-B81D168B120F}" type="presOf" srcId="{E3730C7A-C94C-4BEB-A2A6-1E247A8BEA41}" destId="{1DEE6AC3-BE52-466F-930C-D78EF87BE10A}" srcOrd="0" destOrd="0" presId="urn:microsoft.com/office/officeart/2005/8/layout/orgChart1"/>
    <dgm:cxn modelId="{4864EF55-4C0A-4AF9-9E21-6AA58DE83254}" type="presOf" srcId="{EEEF4CDE-E7E3-4675-9499-E71DB44990F5}" destId="{2052EBD2-1BF4-45B6-927E-E8477D4CDDE4}" srcOrd="0" destOrd="0" presId="urn:microsoft.com/office/officeart/2005/8/layout/orgChart1"/>
    <dgm:cxn modelId="{E1022F56-AA51-49BA-A0EB-5C61319BDE63}" type="presOf" srcId="{577C75CD-ACA8-48E9-A7FD-7F3C74CC55ED}" destId="{FB67C943-B2FC-48C8-BB8E-DAE0B7ACE5A7}" srcOrd="0" destOrd="0" presId="urn:microsoft.com/office/officeart/2005/8/layout/orgChart1"/>
    <dgm:cxn modelId="{4672C856-28BC-4C56-BFC3-7A27E4673A33}" type="presOf" srcId="{6F87A9DF-68B4-4ACB-86D2-B916946C2352}" destId="{30AF0822-F4E5-4B15-BC46-1F8F54FD7DA9}" srcOrd="0" destOrd="0" presId="urn:microsoft.com/office/officeart/2005/8/layout/orgChart1"/>
    <dgm:cxn modelId="{BDABE057-9EB5-45E2-ABFE-0894A602F6B4}" type="presOf" srcId="{177F47D1-27A3-4FF4-88DC-D5B594CF1DC7}" destId="{E1753913-D7CF-4D99-988B-21B45FF8FC97}" srcOrd="0" destOrd="0" presId="urn:microsoft.com/office/officeart/2005/8/layout/orgChart1"/>
    <dgm:cxn modelId="{C8221259-3827-42A9-96D8-0BAA5C0A82A2}" srcId="{BD7BF20F-CF90-4343-9B85-CDA889B3002C}" destId="{7EF95D11-4DA2-463A-B6F9-FEA9BA155541}" srcOrd="1" destOrd="0" parTransId="{2268918F-C8EB-439D-9C6D-20B120E768C4}" sibTransId="{AB7C0879-5313-47AF-B059-3305958B2F3B}"/>
    <dgm:cxn modelId="{78CA2379-6891-48A3-803E-149B0E9A1BF8}" type="presOf" srcId="{F7ED290E-13BB-4390-A1F2-59B758F682C1}" destId="{AE514C09-81FD-4DDF-9772-9958C6C564CB}" srcOrd="1" destOrd="0" presId="urn:microsoft.com/office/officeart/2005/8/layout/orgChart1"/>
    <dgm:cxn modelId="{31843259-2BB0-4EB7-9658-BA4EE6AAF471}" srcId="{0D8343E9-CF2F-4902-B172-B7C0A1E9FEA1}" destId="{044B79A6-6335-43F0-898D-687241F60B9F}" srcOrd="3" destOrd="0" parTransId="{82DC3CF7-7AA7-4905-B847-B9FB206C72D1}" sibTransId="{C793D0ED-1F6A-45E3-A616-693F804698A3}"/>
    <dgm:cxn modelId="{8A737879-0EE4-40BD-BF36-2F4C0680BB22}" type="presOf" srcId="{9E86A17D-5638-46FB-AD4D-4F8957714306}" destId="{D45FA604-3A3C-43DE-BE13-9C7F3D174F66}" srcOrd="1" destOrd="0" presId="urn:microsoft.com/office/officeart/2005/8/layout/orgChart1"/>
    <dgm:cxn modelId="{0B7D8159-2B19-486F-8D39-641839BC2AA6}" type="presOf" srcId="{648C1DA5-BC38-4245-B4E3-1B68A20A65D0}" destId="{072AC040-66EE-41FC-8F23-04037C94F39F}" srcOrd="0" destOrd="0" presId="urn:microsoft.com/office/officeart/2005/8/layout/orgChart1"/>
    <dgm:cxn modelId="{7F80157A-0630-4A02-83BE-64CF3172F8BA}" type="presOf" srcId="{F6A84389-7479-4671-AFAB-22C86A1013C3}" destId="{230D7DAA-94E0-462D-B5DB-F05944C037A5}" srcOrd="0" destOrd="0" presId="urn:microsoft.com/office/officeart/2005/8/layout/orgChart1"/>
    <dgm:cxn modelId="{690C695A-F62F-49E5-A9B6-5398864B155B}" type="presOf" srcId="{6F7408AE-D673-4D7D-AD4E-2E9E02BCCF16}" destId="{AB8B1116-B7F8-414C-AB41-5022C858D7CE}" srcOrd="1" destOrd="0" presId="urn:microsoft.com/office/officeart/2005/8/layout/orgChart1"/>
    <dgm:cxn modelId="{B0A6537A-C98C-44BA-9E0B-04DA80A40D69}" type="presOf" srcId="{AA240BA6-8B0F-4694-92B8-F135D85FACA1}" destId="{5B6B78E9-548B-4B15-999E-78C3E2B34CFB}" srcOrd="0" destOrd="0" presId="urn:microsoft.com/office/officeart/2005/8/layout/orgChart1"/>
    <dgm:cxn modelId="{188EA77A-9780-4C29-B42B-65D9D41D8858}" type="presOf" srcId="{F22B2FAE-E944-43F8-A6C8-CC40785C6AA6}" destId="{F28B30F5-2687-4415-87E8-9F3331B69CF6}" srcOrd="0" destOrd="0" presId="urn:microsoft.com/office/officeart/2005/8/layout/orgChart1"/>
    <dgm:cxn modelId="{B93BB65A-261B-42DE-B91C-6056478E9D44}" type="presOf" srcId="{BD7BF20F-CF90-4343-9B85-CDA889B3002C}" destId="{3BEB44FF-3B5E-42FC-BDCC-734D7F6A2274}" srcOrd="0" destOrd="0" presId="urn:microsoft.com/office/officeart/2005/8/layout/orgChart1"/>
    <dgm:cxn modelId="{376FE17A-6980-4BA7-94AA-14F80D6A8C65}" type="presOf" srcId="{ABFBD302-CC10-4DDB-ADAF-833F8E73EC0D}" destId="{5737E81B-23E0-4A10-B61B-41447E62F399}" srcOrd="0" destOrd="0" presId="urn:microsoft.com/office/officeart/2005/8/layout/orgChart1"/>
    <dgm:cxn modelId="{D9C42F7D-8B18-4826-83A0-FC2E662957CA}" type="presOf" srcId="{96CF83EA-89EE-43AB-8DE1-3DD76C8A428C}" destId="{432D0A6D-1D13-4E56-B5C1-04AEBDB8BFA6}" srcOrd="0" destOrd="0" presId="urn:microsoft.com/office/officeart/2005/8/layout/orgChart1"/>
    <dgm:cxn modelId="{573A607E-9044-4D85-A9A0-C06D8A9E1FEA}" type="presOf" srcId="{582A2D63-3B2B-47AD-8AFC-7938F6C5D036}" destId="{6005E63A-0C35-4E2C-9D7B-78954A0A554E}" srcOrd="0" destOrd="0" presId="urn:microsoft.com/office/officeart/2005/8/layout/orgChart1"/>
    <dgm:cxn modelId="{41F96E7E-259C-4413-96EF-6E265599491D}" type="presOf" srcId="{446BBB9A-103B-4CCD-AF4E-63DFA6B06DBB}" destId="{F3108567-6431-48BA-AA9F-2F3C0112C098}" srcOrd="1" destOrd="0" presId="urn:microsoft.com/office/officeart/2005/8/layout/orgChart1"/>
    <dgm:cxn modelId="{C751817F-C99C-413E-A23C-6CF5BF703289}" type="presOf" srcId="{DA0B1A93-5CA0-49AE-943F-294AB4714688}" destId="{71AF15F4-5D01-4D64-9527-115B2015470A}" srcOrd="0" destOrd="0" presId="urn:microsoft.com/office/officeart/2005/8/layout/orgChart1"/>
    <dgm:cxn modelId="{04547A81-D167-41F7-A4A9-C691B3011389}" srcId="{7EF95D11-4DA2-463A-B6F9-FEA9BA155541}" destId="{C4485AF7-F343-4076-961A-D557A27AD473}" srcOrd="0" destOrd="0" parTransId="{E34D34E0-5F24-4AA7-B4CA-D97D2ACB364E}" sibTransId="{88AD53B5-7CAE-4B47-993D-F4F175ACA06C}"/>
    <dgm:cxn modelId="{D1606082-C270-41EE-B0E2-63B5C753BCF7}" type="presOf" srcId="{2AA003DE-4813-4722-9508-9E31D6F18BA4}" destId="{E5A4504A-0CE9-4D1D-B242-46AD7AC221EA}" srcOrd="1" destOrd="0" presId="urn:microsoft.com/office/officeart/2005/8/layout/orgChart1"/>
    <dgm:cxn modelId="{30F6CB82-6A3A-4433-9980-84260A6553EE}" type="presOf" srcId="{86C534C4-55A5-4AB0-A66B-235614B89769}" destId="{47134C19-05F5-4E84-A8FF-F2EBCDBD496F}" srcOrd="0" destOrd="0" presId="urn:microsoft.com/office/officeart/2005/8/layout/orgChart1"/>
    <dgm:cxn modelId="{84640B83-6B6C-4B0E-8ED9-F75EFC9A86D6}" type="presOf" srcId="{F05AD33E-9564-4572-84B6-E5D32D9F3FB9}" destId="{CAB22350-B718-42E6-9ADB-7310697BB89A}" srcOrd="0" destOrd="0" presId="urn:microsoft.com/office/officeart/2005/8/layout/orgChart1"/>
    <dgm:cxn modelId="{1C731784-843D-4E4C-BD77-507878394C60}" srcId="{2EA33616-6C58-403A-899C-3B7D55F71B27}" destId="{D456EE2A-BF1D-4425-84A8-3899ACBEDFAA}" srcOrd="8" destOrd="0" parTransId="{3C2E75B1-6BBC-489C-BD4D-E17D21212E94}" sibTransId="{876BF976-4CDA-4EF3-B2C9-D0685AB081F9}"/>
    <dgm:cxn modelId="{C4EF1685-D381-4F05-82BC-7D0F4680458C}" type="presOf" srcId="{BB2E2A67-7E4D-4A4A-A234-3040178B3E89}" destId="{E57B4F8B-9CC2-4A32-AC30-9773D682759A}" srcOrd="0" destOrd="0" presId="urn:microsoft.com/office/officeart/2005/8/layout/orgChart1"/>
    <dgm:cxn modelId="{B12BA885-C692-449E-86E6-E6122E8AEFA8}" type="presOf" srcId="{3714C7F4-A1D2-4BD8-B33A-2624B08239D9}" destId="{F16A8A14-778C-4139-A049-8F2D03615E33}" srcOrd="0" destOrd="0" presId="urn:microsoft.com/office/officeart/2005/8/layout/orgChart1"/>
    <dgm:cxn modelId="{11084487-123E-4F3A-A145-8AD9A9373133}" type="presOf" srcId="{8DE6351F-7ABA-412F-A47D-474C6523E7A1}" destId="{5E972795-BA82-46EB-9C53-1D05D4565A1B}" srcOrd="0" destOrd="0" presId="urn:microsoft.com/office/officeart/2005/8/layout/orgChart1"/>
    <dgm:cxn modelId="{51E0A187-5913-4517-B626-2B104F834BC1}" type="presOf" srcId="{BE76889C-1F9E-4C95-8C31-5503E66D3252}" destId="{08F0A5F8-EEEC-421C-8474-0F6B48ED9837}" srcOrd="0" destOrd="0" presId="urn:microsoft.com/office/officeart/2005/8/layout/orgChart1"/>
    <dgm:cxn modelId="{56829389-31EC-45F0-814E-102CEB499F14}" type="presOf" srcId="{5B75180C-A244-4E5A-BCE8-A8771101F606}" destId="{2BDCBE92-0A8A-4129-993D-9C6D9048686E}" srcOrd="0" destOrd="0" presId="urn:microsoft.com/office/officeart/2005/8/layout/orgChart1"/>
    <dgm:cxn modelId="{32455E8A-ED9F-450B-870F-E76A90BD88C8}" srcId="{A23E3DD3-84C7-4F1A-A7EB-38BFC37D2455}" destId="{4FE680BA-EF19-4AE2-8787-1DBC924D0BC6}" srcOrd="1" destOrd="0" parTransId="{27997FD9-52BA-4AA6-8608-7B4BC356E90F}" sibTransId="{2095189F-3E65-46D2-B374-04FC48177CFA}"/>
    <dgm:cxn modelId="{EB53208B-2523-4D14-91C9-26CC277F5311}" type="presOf" srcId="{2268918F-C8EB-439D-9C6D-20B120E768C4}" destId="{0048B385-3690-4341-A492-500E2D56BB14}" srcOrd="0" destOrd="0" presId="urn:microsoft.com/office/officeart/2005/8/layout/orgChart1"/>
    <dgm:cxn modelId="{387D328C-5324-4DBD-A250-CB0E6CCE08BA}" srcId="{FCB43627-D12B-45E6-A958-764047C21607}" destId="{B110ADF5-9787-47B6-91CD-35B262D1452D}" srcOrd="0" destOrd="0" parTransId="{8DE6351F-7ABA-412F-A47D-474C6523E7A1}" sibTransId="{5A47AB2C-E32F-4B11-9850-16AE5484063D}"/>
    <dgm:cxn modelId="{E06BE58C-6379-4144-9796-D7B5F0946F58}" type="presOf" srcId="{2D82FB39-2F3D-438F-AEB1-DF616258396D}" destId="{03A0D6D0-908B-4977-81C1-528B3E50A778}" srcOrd="0" destOrd="0" presId="urn:microsoft.com/office/officeart/2005/8/layout/orgChart1"/>
    <dgm:cxn modelId="{86C4398D-1A1A-458E-949D-2F69F5CCAFBA}" type="presOf" srcId="{5BED9DC6-6C21-4C08-BE66-DF8F46F6AC9A}" destId="{93CD2AA1-CCE4-42EC-96FA-09B800903238}" srcOrd="1" destOrd="0" presId="urn:microsoft.com/office/officeart/2005/8/layout/orgChart1"/>
    <dgm:cxn modelId="{F1CC8B8D-235F-449E-8EBC-BFE1337F97C8}" type="presOf" srcId="{A23E3DD3-84C7-4F1A-A7EB-38BFC37D2455}" destId="{309D48D9-9EB5-40CE-9D5D-05E9FFF37397}" srcOrd="0" destOrd="0" presId="urn:microsoft.com/office/officeart/2005/8/layout/orgChart1"/>
    <dgm:cxn modelId="{B79BF38D-E7DC-4EAA-A8F8-E1E790B0FB51}" srcId="{344FEA77-B159-4055-829A-85780FA3F67F}" destId="{4C8B2984-F6F7-4A0E-A0F7-6011A4296C0A}" srcOrd="0" destOrd="0" parTransId="{988CB747-999E-4F8D-943A-4FED8E48E997}" sibTransId="{9B98C67A-CD1E-475F-A9B2-37BCB2CAC3E3}"/>
    <dgm:cxn modelId="{C610318F-FA36-429C-9222-8EE8827B9181}" srcId="{FCB43627-D12B-45E6-A958-764047C21607}" destId="{DA0B1A93-5CA0-49AE-943F-294AB4714688}" srcOrd="1" destOrd="0" parTransId="{AAA087E6-5410-45D1-9446-FD0C94616EA4}" sibTransId="{FEAF1061-4086-4EFC-BD96-E3E6E6612BBC}"/>
    <dgm:cxn modelId="{F28BEB8F-D61F-4C7C-B7E7-1E9F1102364D}" type="presOf" srcId="{ECAC8061-9B48-45B4-849E-95DE87E92011}" destId="{BEEAB06F-62CD-4D62-BD9D-4D3274D3A83B}" srcOrd="1" destOrd="0" presId="urn:microsoft.com/office/officeart/2005/8/layout/orgChart1"/>
    <dgm:cxn modelId="{D1B85D91-E690-4EF4-B138-ED98665974B1}" srcId="{D456EE2A-BF1D-4425-84A8-3899ACBEDFAA}" destId="{A6D054BA-1623-460B-B083-5E4C704BB0A0}" srcOrd="0" destOrd="0" parTransId="{0E361C8E-D1B4-446C-B255-DC6D9D384AA7}" sibTransId="{CAB408B4-F6B7-42D2-9D5D-F46657E4DF66}"/>
    <dgm:cxn modelId="{B59B7891-0DF7-463E-AEE3-508989C5EC28}" type="presOf" srcId="{F5DC2FD4-E4ED-4876-97F1-9F71C0924B9F}" destId="{65A3CC65-C724-49DB-992F-8669F1DD483D}" srcOrd="0" destOrd="0" presId="urn:microsoft.com/office/officeart/2005/8/layout/orgChart1"/>
    <dgm:cxn modelId="{9CA0A391-BF71-4568-BCA9-A4A6AAF8FF74}" type="presOf" srcId="{54845E6A-0F36-45CC-8585-2BC64C361B2C}" destId="{2157426E-8A5D-4356-84B6-265E30DAF052}" srcOrd="0" destOrd="0" presId="urn:microsoft.com/office/officeart/2005/8/layout/orgChart1"/>
    <dgm:cxn modelId="{4616A292-1AC1-404E-8D6D-D8480AAC60DB}" type="presOf" srcId="{505B9276-A46F-4F8A-99B2-B6C589F5979D}" destId="{A7E23A00-6B9F-4C4F-A30A-F342DE30BB79}" srcOrd="0" destOrd="0" presId="urn:microsoft.com/office/officeart/2005/8/layout/orgChart1"/>
    <dgm:cxn modelId="{EED26693-4D7F-4EBD-ADC0-7A51657051FD}" type="presOf" srcId="{03967E92-BA8F-45E3-9AF5-CE0CA51963A6}" destId="{589B3C6C-6455-4C27-A8B6-6FEE5E3B312C}" srcOrd="1" destOrd="0" presId="urn:microsoft.com/office/officeart/2005/8/layout/orgChart1"/>
    <dgm:cxn modelId="{EDA48493-A0BF-42BA-AF1E-AB7A5CC86B25}" type="presOf" srcId="{8F4DEE71-C1B9-4145-B667-9100A503FBC4}" destId="{291FA2CE-8EDF-45F1-A95A-070BC6F3A12F}" srcOrd="0" destOrd="0" presId="urn:microsoft.com/office/officeart/2005/8/layout/orgChart1"/>
    <dgm:cxn modelId="{CB4D9594-7171-452B-BC47-57C81D91EED0}" type="presOf" srcId="{AD17A09F-7C0F-463E-BE7F-E1E377CCC7DC}" destId="{53188CC4-86DF-4249-8DE3-C632A6FD7EA6}" srcOrd="1" destOrd="0" presId="urn:microsoft.com/office/officeart/2005/8/layout/orgChart1"/>
    <dgm:cxn modelId="{89137E95-497F-4CAD-A74F-5EBAC80D6DE7}" type="presOf" srcId="{ECAC8061-9B48-45B4-849E-95DE87E92011}" destId="{8B2D5F1D-E50E-491A-8036-B6A97DB6123F}" srcOrd="0" destOrd="0" presId="urn:microsoft.com/office/officeart/2005/8/layout/orgChart1"/>
    <dgm:cxn modelId="{05C74196-2029-4B8F-9BA1-971E4E25BDAD}" type="presOf" srcId="{7625D3DA-D0E8-4BEE-9F51-03C259F4688F}" destId="{185B7CE1-45D1-42F5-A0A9-CF1FDED471BB}" srcOrd="1" destOrd="0" presId="urn:microsoft.com/office/officeart/2005/8/layout/orgChart1"/>
    <dgm:cxn modelId="{9FB38398-E444-4318-8B2B-59DB02A2A759}" srcId="{2EA33616-6C58-403A-899C-3B7D55F71B27}" destId="{0D8343E9-CF2F-4902-B172-B7C0A1E9FEA1}" srcOrd="6" destOrd="0" parTransId="{6F87A9DF-68B4-4ACB-86D2-B916946C2352}" sibTransId="{01345967-DB61-48E4-B127-CFCD3D12653A}"/>
    <dgm:cxn modelId="{288D6699-9D92-4296-BB56-3FDD54D96130}" type="presOf" srcId="{F1D69F46-84EE-4247-B039-ADE46FDC4AC6}" destId="{DB68257A-8A1E-4B5F-8124-42411434E796}" srcOrd="1" destOrd="0" presId="urn:microsoft.com/office/officeart/2005/8/layout/orgChart1"/>
    <dgm:cxn modelId="{D0575199-9FD7-4814-B519-8A87D2919A77}" srcId="{044B79A6-6335-43F0-898D-687241F60B9F}" destId="{54684818-C44B-44BE-92D3-F25B7AC9B0D0}" srcOrd="3" destOrd="0" parTransId="{96CF83EA-89EE-43AB-8DE1-3DD76C8A428C}" sibTransId="{F2929D2E-0CD9-4323-92A6-3E5EEACBC184}"/>
    <dgm:cxn modelId="{3A22C099-3E2D-43C7-8861-88F7A8767A3C}" type="presOf" srcId="{3350197D-97CD-4CFC-AF6B-944A6AA6D833}" destId="{FBD529F9-D4EA-47CE-A4A2-D016883F24A7}" srcOrd="0" destOrd="0" presId="urn:microsoft.com/office/officeart/2005/8/layout/orgChart1"/>
    <dgm:cxn modelId="{688E1C9A-BE58-40C3-AF4A-81EDDF58CFF9}" type="presOf" srcId="{AFB0FC53-6372-44F8-90C3-8DD175BC1BCF}" destId="{880CD84D-96D0-4035-A9B5-9CD62C577223}" srcOrd="1" destOrd="0" presId="urn:microsoft.com/office/officeart/2005/8/layout/orgChart1"/>
    <dgm:cxn modelId="{6A46759C-C025-4750-B0D6-C80661E2A4F9}" srcId="{D456EE2A-BF1D-4425-84A8-3899ACBEDFAA}" destId="{8E90E2C3-2651-4A1B-952D-F54A65299168}" srcOrd="2" destOrd="0" parTransId="{B9A77A12-A61C-47D6-BDE3-04DA2923239C}" sibTransId="{D2D673C6-FECA-40EA-BA0B-87EA284AFB00}"/>
    <dgm:cxn modelId="{CF22419E-28D1-42CB-97C5-FE115BBEC25F}" type="presOf" srcId="{4C8B2984-F6F7-4A0E-A0F7-6011A4296C0A}" destId="{2485B90E-29FD-40FE-B9B7-F08CB3F961E0}" srcOrd="0" destOrd="0" presId="urn:microsoft.com/office/officeart/2005/8/layout/orgChart1"/>
    <dgm:cxn modelId="{821A85A1-FF7D-4085-8E85-A6E61F503BE1}" type="presOf" srcId="{27997FD9-52BA-4AA6-8608-7B4BC356E90F}" destId="{8E356FD8-50A5-4764-896E-E10291D42BDC}" srcOrd="0" destOrd="0" presId="urn:microsoft.com/office/officeart/2005/8/layout/orgChart1"/>
    <dgm:cxn modelId="{764E0AA4-EE40-499E-802C-4512665EC261}" type="presOf" srcId="{59E63345-5AAD-440E-93D1-0437B4D72F31}" destId="{75A707C2-6931-4C22-9909-CA86E14587CF}" srcOrd="0" destOrd="0" presId="urn:microsoft.com/office/officeart/2005/8/layout/orgChart1"/>
    <dgm:cxn modelId="{53D37FA4-58F0-4D69-A06D-C31177BCB341}" type="presOf" srcId="{F1D69F46-84EE-4247-B039-ADE46FDC4AC6}" destId="{06C97D1E-A6DB-464F-87FF-1B5383AF8EDB}" srcOrd="0" destOrd="0" presId="urn:microsoft.com/office/officeart/2005/8/layout/orgChart1"/>
    <dgm:cxn modelId="{4696C2A4-9014-469C-B7F3-3209B926417F}" type="presOf" srcId="{E3F0A37D-79ED-4960-9618-3A84FF848EEC}" destId="{548EB932-C2EF-4746-8F79-08E6098CDA15}" srcOrd="0" destOrd="0" presId="urn:microsoft.com/office/officeart/2005/8/layout/orgChart1"/>
    <dgm:cxn modelId="{A441D0A5-70C6-4153-9064-6514C5643AC2}" type="presOf" srcId="{42A64F09-67A0-4461-8932-7157ADFBBFB9}" destId="{AC044B17-82FA-496A-A769-A5A2123E403A}" srcOrd="0" destOrd="0" presId="urn:microsoft.com/office/officeart/2005/8/layout/orgChart1"/>
    <dgm:cxn modelId="{2ED1A1A6-9910-4634-9080-DAE13ECAE035}" srcId="{6EA1F4CD-0708-4339-A47D-25F76AEDB4DB}" destId="{830E5416-3485-4B67-901B-5830FB89C86C}" srcOrd="2" destOrd="0" parTransId="{4450E059-31C0-40FD-ADD3-82CA4224D973}" sibTransId="{1808D262-A391-4F85-B965-BD87FE70602D}"/>
    <dgm:cxn modelId="{80E1DEA6-8B5F-49CC-90F7-5AA216B668FB}" type="presOf" srcId="{8ED7EB54-C9F6-4E5F-A8CC-45428073CCD5}" destId="{74DF6CBF-13A7-443A-811D-FDE1A097643D}" srcOrd="0" destOrd="0" presId="urn:microsoft.com/office/officeart/2005/8/layout/orgChart1"/>
    <dgm:cxn modelId="{00A972A8-BFBD-4E27-87B2-578EB2D44DD2}" srcId="{6F7408AE-D673-4D7D-AD4E-2E9E02BCCF16}" destId="{8ED7EB54-C9F6-4E5F-A8CC-45428073CCD5}" srcOrd="0" destOrd="0" parTransId="{AB19AA24-5584-4A41-B5CE-2DA908D3CF01}" sibTransId="{44E8515E-9AE7-4E8B-A11B-58F092935FBC}"/>
    <dgm:cxn modelId="{015B68A9-2526-4D2B-9917-22FD17AF84A5}" type="presOf" srcId="{E3730C7A-C94C-4BEB-A2A6-1E247A8BEA41}" destId="{2A327A72-A273-4F79-91DF-63A6520148B7}" srcOrd="1" destOrd="0" presId="urn:microsoft.com/office/officeart/2005/8/layout/orgChart1"/>
    <dgm:cxn modelId="{60695AA9-E88B-456F-9721-0F76E87DF932}" type="presOf" srcId="{30EE1967-C2AE-4A08-8F2C-817DC82473CE}" destId="{A5EB564C-667F-481F-BB0A-D60B4834708D}" srcOrd="0" destOrd="0" presId="urn:microsoft.com/office/officeart/2005/8/layout/orgChart1"/>
    <dgm:cxn modelId="{CDB9B4AC-92AB-4923-BF67-B410EC925816}" type="presOf" srcId="{4FE680BA-EF19-4AE2-8787-1DBC924D0BC6}" destId="{E35C56A4-9177-45ED-91E2-315A6F0E7B88}" srcOrd="0" destOrd="0" presId="urn:microsoft.com/office/officeart/2005/8/layout/orgChart1"/>
    <dgm:cxn modelId="{CBB4CEB0-1985-4E1B-888C-FEC248728BD9}" type="presOf" srcId="{C349F53D-BCB8-4873-A902-B21CAC0BD3DC}" destId="{3149BD32-EB46-4C8E-B925-5137C643EE01}" srcOrd="0" destOrd="0" presId="urn:microsoft.com/office/officeart/2005/8/layout/orgChart1"/>
    <dgm:cxn modelId="{C3822CB1-A82C-460A-A699-4208CF8A07A6}" type="presOf" srcId="{CF6D8695-F3FA-46B1-844D-7DB64A368748}" destId="{A545BD63-4453-4A1D-867B-D45F70A2D76F}" srcOrd="0" destOrd="0" presId="urn:microsoft.com/office/officeart/2005/8/layout/orgChart1"/>
    <dgm:cxn modelId="{8B92DEB2-D149-4865-A080-84D125143A8B}" type="presOf" srcId="{35209550-17C0-482F-9A3B-1B8CDCA0778E}" destId="{8AC57ED6-5A09-4942-B943-37BB6CC7D583}" srcOrd="0" destOrd="0" presId="urn:microsoft.com/office/officeart/2005/8/layout/orgChart1"/>
    <dgm:cxn modelId="{B5368AB3-6A09-4986-8A56-83DA555636EB}" srcId="{6EA1F4CD-0708-4339-A47D-25F76AEDB4DB}" destId="{2EA33616-6C58-403A-899C-3B7D55F71B27}" srcOrd="0" destOrd="0" parTransId="{D5F52E3B-7BE2-4E80-90FF-8306A17CFF8A}" sibTransId="{163CC27F-84E5-444B-8EA9-ABC32484E352}"/>
    <dgm:cxn modelId="{3FEA88B6-6853-4777-A73C-DC93E8E64AAC}" type="presOf" srcId="{9514DF7F-DB34-47F1-8F72-6A3B46A44F6E}" destId="{41D14C07-EBE0-4548-B144-3489B60753EB}" srcOrd="0" destOrd="0" presId="urn:microsoft.com/office/officeart/2005/8/layout/orgChart1"/>
    <dgm:cxn modelId="{ED0627B7-B124-4DA5-95F6-3C58A5D7DED5}" type="presOf" srcId="{35209550-17C0-482F-9A3B-1B8CDCA0778E}" destId="{43A23374-CD14-400D-BEDC-630897C3287B}" srcOrd="1" destOrd="0" presId="urn:microsoft.com/office/officeart/2005/8/layout/orgChart1"/>
    <dgm:cxn modelId="{0ED7A5B7-3013-4229-B880-ADBF0D400199}" type="presOf" srcId="{F7ED290E-13BB-4390-A1F2-59B758F682C1}" destId="{A3551AC2-EC75-4C37-91C7-33EFE48D6CE3}" srcOrd="0" destOrd="0" presId="urn:microsoft.com/office/officeart/2005/8/layout/orgChart1"/>
    <dgm:cxn modelId="{2FB668B8-165E-41A4-B6E4-412B1CBD5B78}" type="presOf" srcId="{F7E936AF-F184-4C8E-8DC1-3041D8076F3B}" destId="{818BA936-59DE-4F24-9D1D-C2883A9274F4}" srcOrd="0" destOrd="0" presId="urn:microsoft.com/office/officeart/2005/8/layout/orgChart1"/>
    <dgm:cxn modelId="{16F68CB9-FDF7-4A8D-85B0-AF26C5350164}" type="presOf" srcId="{82DC3CF7-7AA7-4905-B847-B9FB206C72D1}" destId="{3E3C74C2-66AC-441F-B975-07A1BEA44B62}" srcOrd="0" destOrd="0" presId="urn:microsoft.com/office/officeart/2005/8/layout/orgChart1"/>
    <dgm:cxn modelId="{589FB4B9-A863-4549-A094-A4B613677FA1}" type="presOf" srcId="{F5E12518-A9A8-4B51-BEAB-76A0BCE3EBE7}" destId="{D227F806-A16E-44AC-8392-D8E4CF4A1F23}" srcOrd="0" destOrd="0" presId="urn:microsoft.com/office/officeart/2005/8/layout/orgChart1"/>
    <dgm:cxn modelId="{15F445BA-9BF8-4FA0-98CE-A6CB739B56E2}" type="presOf" srcId="{9E86A17D-5638-46FB-AD4D-4F8957714306}" destId="{7E5D7E6B-DE38-43DF-B9E2-FA8EBAC2463B}" srcOrd="0" destOrd="0" presId="urn:microsoft.com/office/officeart/2005/8/layout/orgChart1"/>
    <dgm:cxn modelId="{46FE4ABB-E7CB-47B1-84C8-14C87C649DFD}" type="presOf" srcId="{919B3302-A4FB-4E2E-924B-6583367D5B84}" destId="{71BF06FC-0A9F-440B-A981-00BFB4A14FC5}" srcOrd="0" destOrd="0" presId="urn:microsoft.com/office/officeart/2005/8/layout/orgChart1"/>
    <dgm:cxn modelId="{59B573BC-1D45-4F1C-AFCC-9E8FCD6A056B}" type="presOf" srcId="{7AEF6C10-B858-4493-9D42-20C192AC5D2E}" destId="{DADFEA57-18CD-414F-9056-254C6BB68BBB}" srcOrd="0" destOrd="0" presId="urn:microsoft.com/office/officeart/2005/8/layout/orgChart1"/>
    <dgm:cxn modelId="{52BAB4BC-9ED5-4E9D-A7EB-C79F3F6D73B7}" type="presOf" srcId="{D456EE2A-BF1D-4425-84A8-3899ACBEDFAA}" destId="{BC4BDAA7-6E20-414A-8318-D59B4ACB7139}" srcOrd="1" destOrd="0" presId="urn:microsoft.com/office/officeart/2005/8/layout/orgChart1"/>
    <dgm:cxn modelId="{24D9C1BD-80A8-4D8C-BA5B-31470BEDBA9B}" srcId="{F7ED290E-13BB-4390-A1F2-59B758F682C1}" destId="{BC2EE207-B46D-4324-9679-302CD64E30D2}" srcOrd="0" destOrd="0" parTransId="{70216A11-F46D-42A6-BE3C-C53A77D9391F}" sibTransId="{D28D3FB2-A1ED-4A27-BECB-11AAD1A5BABA}"/>
    <dgm:cxn modelId="{0D86B9BE-1198-4602-8D61-D675E5E0F42C}" type="presOf" srcId="{387A18B9-C7FD-4D3D-8661-AA1540911CA6}" destId="{F1D450C0-CBF5-45CB-A8BF-A1E797F6C962}" srcOrd="0" destOrd="0" presId="urn:microsoft.com/office/officeart/2005/8/layout/orgChart1"/>
    <dgm:cxn modelId="{CC32D3BE-D3B3-4320-A280-FE481D4240AD}" srcId="{2EA33616-6C58-403A-899C-3B7D55F71B27}" destId="{A23E3DD3-84C7-4F1A-A7EB-38BFC37D2455}" srcOrd="9" destOrd="0" parTransId="{6498817C-9826-4FBA-BCEC-41614DC91838}" sibTransId="{2D13F887-1444-4980-A5FC-C923C8370102}"/>
    <dgm:cxn modelId="{B9D96BBF-7461-44FF-981D-CBEF1E3A59F2}" type="presOf" srcId="{8E90E2C3-2651-4A1B-952D-F54A65299168}" destId="{263E26B2-B95C-46A6-A146-B50C95787938}" srcOrd="0" destOrd="0" presId="urn:microsoft.com/office/officeart/2005/8/layout/orgChart1"/>
    <dgm:cxn modelId="{183B99BF-24C5-4E2D-B0D5-407CCC7958A0}" srcId="{9514DF7F-DB34-47F1-8F72-6A3B46A44F6E}" destId="{D461BF98-E1BC-4213-ACD6-1D08B6B24B2E}" srcOrd="1" destOrd="0" parTransId="{E2AAD2D1-5E4C-49D6-ABB0-A6436D930389}" sibTransId="{C07C214C-A1AF-482B-B830-4D9B70FF05C6}"/>
    <dgm:cxn modelId="{03F7F5BF-DD33-4CE4-8978-67BB7AE5DCF7}" type="presOf" srcId="{2F1708C1-EBE4-4521-AE02-CC4825CF28A5}" destId="{FB7BCD1B-DE25-4EC6-AFD0-A3ED8ED6A147}" srcOrd="0" destOrd="0" presId="urn:microsoft.com/office/officeart/2005/8/layout/orgChart1"/>
    <dgm:cxn modelId="{CF5510C0-C94B-42D1-8FF2-4207392476E8}" srcId="{51EBC812-AC14-40EE-BDF4-9313C6F2767E}" destId="{F5E12518-A9A8-4B51-BEAB-76A0BCE3EBE7}" srcOrd="2" destOrd="0" parTransId="{F05AD33E-9564-4572-84B6-E5D32D9F3FB9}" sibTransId="{AE5E1A1E-58CE-46D5-996D-7AFB3809EA99}"/>
    <dgm:cxn modelId="{121FD0C0-474E-4E7F-9072-7C99AEF77048}" srcId="{C349F53D-BCB8-4873-A902-B21CAC0BD3DC}" destId="{F6A84389-7479-4671-AFAB-22C86A1013C3}" srcOrd="0" destOrd="0" parTransId="{5E5B7B96-2CDB-4DBE-BD1E-B6804DEF3F33}" sibTransId="{C6A80A7F-77F7-4D7F-A182-4E9EE385A904}"/>
    <dgm:cxn modelId="{E13D51C2-DFC0-40A1-B6CC-38B1ECAB6AD6}" type="presOf" srcId="{6537F28A-8C32-4627-81D5-B1AA99DF5FAF}" destId="{A6AB3A50-721B-4D9B-BE1B-07045637EB88}" srcOrd="0" destOrd="0" presId="urn:microsoft.com/office/officeart/2005/8/layout/orgChart1"/>
    <dgm:cxn modelId="{D5617FC2-B10A-49A9-865A-99C209A4D60E}" type="presOf" srcId="{8E90E2C3-2651-4A1B-952D-F54A65299168}" destId="{78CE4771-F7E7-452F-8B00-70168B373BE8}" srcOrd="1" destOrd="0" presId="urn:microsoft.com/office/officeart/2005/8/layout/orgChart1"/>
    <dgm:cxn modelId="{7E21AEC3-7F23-4D29-948B-08CB7FA8F01B}" type="presOf" srcId="{2EA33616-6C58-403A-899C-3B7D55F71B27}" destId="{6EC8FE8C-3EAF-4DCB-B78C-936D0F26F435}" srcOrd="0" destOrd="0" presId="urn:microsoft.com/office/officeart/2005/8/layout/orgChart1"/>
    <dgm:cxn modelId="{EBE11CC6-9695-4D9D-8313-E4560F329E8D}" type="presOf" srcId="{B110ADF5-9787-47B6-91CD-35B262D1452D}" destId="{AE3A07E4-12D0-4AA1-B4FE-F07CD917D34A}" srcOrd="1" destOrd="0" presId="urn:microsoft.com/office/officeart/2005/8/layout/orgChart1"/>
    <dgm:cxn modelId="{90C475C6-12D4-4968-87CD-98F6AA32CEE2}" srcId="{51EBC812-AC14-40EE-BDF4-9313C6F2767E}" destId="{5D70F331-37E9-4DA3-996A-453B3C926602}" srcOrd="1" destOrd="0" parTransId="{7F6BF4B6-2BC1-464B-869A-431367CDEACE}" sibTransId="{1D283E87-49EE-4697-A660-5338CA56829B}"/>
    <dgm:cxn modelId="{2C2968C7-F059-42E2-A23A-A15CF0CCECCF}" type="presOf" srcId="{54684818-C44B-44BE-92D3-F25B7AC9B0D0}" destId="{F9FFF9E3-C43F-420C-B296-0553448BD1A0}" srcOrd="1" destOrd="0" presId="urn:microsoft.com/office/officeart/2005/8/layout/orgChart1"/>
    <dgm:cxn modelId="{340658C7-1998-49A2-B086-B3568D15FD42}" type="presOf" srcId="{BF08AF2C-171F-4286-958A-85272E94D2CE}" destId="{8C134A1E-CF22-46F8-B48A-331F95EF4866}" srcOrd="1" destOrd="0" presId="urn:microsoft.com/office/officeart/2005/8/layout/orgChart1"/>
    <dgm:cxn modelId="{2EDDC0C8-70ED-404C-9230-8A45BFD13347}" type="presOf" srcId="{97DE1D2B-AC26-4F31-9D14-50064D6FD896}" destId="{10DFC784-1588-45DF-9FDD-24D7C6C3A2B5}" srcOrd="0" destOrd="0" presId="urn:microsoft.com/office/officeart/2005/8/layout/orgChart1"/>
    <dgm:cxn modelId="{F9DC1BC9-671A-4E6A-8474-4F023B773ADD}" srcId="{A6D054BA-1623-460B-B083-5E4C704BB0A0}" destId="{42A64F09-67A0-4461-8932-7157ADFBBFB9}" srcOrd="0" destOrd="0" parTransId="{C9147CAE-B9F7-4F7F-8F65-BA261BDB7316}" sibTransId="{0914651C-201B-4106-8069-9E14613455C9}"/>
    <dgm:cxn modelId="{D8228CC9-5FC6-4698-B8FB-35395FDDF352}" type="presOf" srcId="{AFB0FC53-6372-44F8-90C3-8DD175BC1BCF}" destId="{46D48FDC-DC0F-4363-9A62-AD6427855A1E}" srcOrd="0" destOrd="0" presId="urn:microsoft.com/office/officeart/2005/8/layout/orgChart1"/>
    <dgm:cxn modelId="{4F3F50CA-B0CB-4916-993A-E8A94854D14F}" type="presOf" srcId="{3096EDC7-67F4-457F-93CF-BD4F3C180B9F}" destId="{FDC9D3B1-DEB8-4E25-891A-245AE4F4906B}" srcOrd="0" destOrd="0" presId="urn:microsoft.com/office/officeart/2005/8/layout/orgChart1"/>
    <dgm:cxn modelId="{CC957ECC-E9DD-4024-BC43-E7E7D280D794}" srcId="{BD7BF20F-CF90-4343-9B85-CDA889B3002C}" destId="{919B3302-A4FB-4E2E-924B-6583367D5B84}" srcOrd="0" destOrd="0" parTransId="{5B75180C-A244-4E5A-BCE8-A8771101F606}" sibTransId="{DBF401AF-6C17-49AE-AB25-480FFE3FA644}"/>
    <dgm:cxn modelId="{C10AC5CC-2C33-4F0E-855B-411264B8D0C7}" type="presOf" srcId="{D05B04C1-9EA2-41BD-859C-6406A1370EC8}" destId="{9DC5E806-A544-4A65-82C2-2EA7AC55EECF}" srcOrd="0" destOrd="0" presId="urn:microsoft.com/office/officeart/2005/8/layout/orgChart1"/>
    <dgm:cxn modelId="{C3AFE6CC-32C2-495B-A9BD-9791FE182B70}" srcId="{D456EE2A-BF1D-4425-84A8-3899ACBEDFAA}" destId="{FCB43627-D12B-45E6-A958-764047C21607}" srcOrd="3" destOrd="0" parTransId="{BF6DDDA0-7A7E-4A64-A761-C0A906409D03}" sibTransId="{E110134B-7CFA-43F5-8FB7-2DB47BF44C82}"/>
    <dgm:cxn modelId="{8A95EECD-709F-44B3-8094-AC151C9D9E89}" type="presOf" srcId="{4474FC5B-B7DE-4C44-B016-987575FD7B3A}" destId="{E03FED21-81D1-4CC9-B25A-D6F686F8287E}" srcOrd="0" destOrd="0" presId="urn:microsoft.com/office/officeart/2005/8/layout/orgChart1"/>
    <dgm:cxn modelId="{5D9BB2CF-7561-483D-92A3-4EC02E3E7135}" type="presOf" srcId="{7EF95D11-4DA2-463A-B6F9-FEA9BA155541}" destId="{4AF57020-EA68-40C2-82C5-8430E7EFA75A}" srcOrd="1" destOrd="0" presId="urn:microsoft.com/office/officeart/2005/8/layout/orgChart1"/>
    <dgm:cxn modelId="{B1815DD1-9C42-4253-8352-5770280BAEA6}" srcId="{12BA2CCA-325C-4DCA-86B1-A15E951273C6}" destId="{E3730C7A-C94C-4BEB-A2A6-1E247A8BEA41}" srcOrd="0" destOrd="0" parTransId="{7AEF6C10-B858-4493-9D42-20C192AC5D2E}" sibTransId="{6F3723A5-960F-4CE8-9A03-ED1F05BFBB6A}"/>
    <dgm:cxn modelId="{63EF80D1-63C7-4832-84F5-97DE7256F5F8}" type="presOf" srcId="{BE8CE3F4-72DF-4C50-ADAB-434B48CB033D}" destId="{E12A27AE-4103-442F-9EAD-084BADA420EB}" srcOrd="0" destOrd="0" presId="urn:microsoft.com/office/officeart/2005/8/layout/orgChart1"/>
    <dgm:cxn modelId="{48BA48D3-3E0D-4440-B037-F371AFF2036A}" type="presOf" srcId="{DF603270-82E1-4189-B63B-93055304A563}" destId="{B4BA5741-BA6F-4DDA-80AE-C3F47E7D75D8}" srcOrd="0" destOrd="0" presId="urn:microsoft.com/office/officeart/2005/8/layout/orgChart1"/>
    <dgm:cxn modelId="{43F8B5D3-938B-4E16-A539-E9EB9A6368C0}" srcId="{0D8343E9-CF2F-4902-B172-B7C0A1E9FEA1}" destId="{577C75CD-ACA8-48E9-A7FD-7F3C74CC55ED}" srcOrd="1" destOrd="0" parTransId="{9EB89805-4334-4BC9-BEE4-5144508B1CC2}" sibTransId="{2937A952-ADBD-4952-8198-CB837F09A65C}"/>
    <dgm:cxn modelId="{0DA925D4-BEE6-439D-B992-E35B5FBF7DB4}" srcId="{51EBC812-AC14-40EE-BDF4-9313C6F2767E}" destId="{AFB0FC53-6372-44F8-90C3-8DD175BC1BCF}" srcOrd="0" destOrd="0" parTransId="{3DBF9BEA-7EAF-472E-9696-C850F32EF129}" sibTransId="{8418B365-E66B-4FA5-9937-F9481F15FDB7}"/>
    <dgm:cxn modelId="{5BE5DBD5-B90D-456E-BFC6-9DC02ECFC274}" type="presOf" srcId="{0D8343E9-CF2F-4902-B172-B7C0A1E9FEA1}" destId="{0FA908E3-1D78-43E4-B713-2DA06E5C779F}" srcOrd="1" destOrd="0" presId="urn:microsoft.com/office/officeart/2005/8/layout/orgChart1"/>
    <dgm:cxn modelId="{B7A4AED6-5B7D-4DDA-B289-396596BB88EC}" type="presOf" srcId="{E2AAD2D1-5E4C-49D6-ABB0-A6436D930389}" destId="{7C115DE3-02AB-4D66-BFC0-892D2539A8A1}" srcOrd="0" destOrd="0" presId="urn:microsoft.com/office/officeart/2005/8/layout/orgChart1"/>
    <dgm:cxn modelId="{C1312CD7-FC74-4D5F-A475-E24A8D5B9D39}" type="presOf" srcId="{A23E3DD3-84C7-4F1A-A7EB-38BFC37D2455}" destId="{9C7DF897-3717-4177-8566-5AC9F6865CEF}" srcOrd="1" destOrd="0" presId="urn:microsoft.com/office/officeart/2005/8/layout/orgChart1"/>
    <dgm:cxn modelId="{BE56E4D8-AF1B-4B8E-942E-A2E782CAD1D4}" srcId="{ECAC8061-9B48-45B4-849E-95DE87E92011}" destId="{CF6D8695-F3FA-46B1-844D-7DB64A368748}" srcOrd="0" destOrd="0" parTransId="{BE76889C-1F9E-4C95-8C31-5503E66D3252}" sibTransId="{4F7AC6FE-9515-4F9A-9652-3BA539120601}"/>
    <dgm:cxn modelId="{529E58DA-3FE0-44A2-964B-EEAFB5C4F781}" type="presOf" srcId="{7BDB1B17-9CB8-47BD-9443-1F45181EA297}" destId="{ABB8909A-17F5-4E87-BE7E-9E83A01F92F6}" srcOrd="0" destOrd="0" presId="urn:microsoft.com/office/officeart/2005/8/layout/orgChart1"/>
    <dgm:cxn modelId="{F9C5D1DB-10B5-4EC1-9AE0-F9524451BC82}" type="presOf" srcId="{95E379C2-D9B5-4508-BAFE-1FF84B5B85FB}" destId="{963A60C6-4E96-4F94-9DA6-3C5F28D54FC9}" srcOrd="0" destOrd="0" presId="urn:microsoft.com/office/officeart/2005/8/layout/orgChart1"/>
    <dgm:cxn modelId="{3763B5DC-96AF-46E8-9F2E-F0B65E730722}" type="presOf" srcId="{9EB89805-4334-4BC9-BEE4-5144508B1CC2}" destId="{C7840F5B-BD48-4A62-9E55-42C68DD87E1C}" srcOrd="0" destOrd="0" presId="urn:microsoft.com/office/officeart/2005/8/layout/orgChart1"/>
    <dgm:cxn modelId="{9BD906DE-9B66-4F3F-BFB9-C4537F55C876}" type="presOf" srcId="{DA0B1A93-5CA0-49AE-943F-294AB4714688}" destId="{8AB6F1D8-06D9-4F4F-B1A6-E24B6CA47733}" srcOrd="1" destOrd="0" presId="urn:microsoft.com/office/officeart/2005/8/layout/orgChart1"/>
    <dgm:cxn modelId="{465D0EDF-C3EC-477F-91FC-504F62E07758}" type="presOf" srcId="{5D70F331-37E9-4DA3-996A-453B3C926602}" destId="{C1787E6A-2920-40C1-A797-710B6A992FC9}" srcOrd="1" destOrd="0" presId="urn:microsoft.com/office/officeart/2005/8/layout/orgChart1"/>
    <dgm:cxn modelId="{9680FEDF-2534-4C90-86B5-072E63B7DF3F}" type="presOf" srcId="{0E361C8E-D1B4-446C-B255-DC6D9D384AA7}" destId="{62B75A69-6991-409D-AEA5-BD089E9222C3}" srcOrd="0" destOrd="0" presId="urn:microsoft.com/office/officeart/2005/8/layout/orgChart1"/>
    <dgm:cxn modelId="{501DE6E0-F41A-4129-B489-2F1547755CE8}" type="presOf" srcId="{4E781519-5F51-41CD-A630-C1C1D696023A}" destId="{C43FA9D0-9553-4D2E-AD8F-4C9846420241}" srcOrd="0" destOrd="0" presId="urn:microsoft.com/office/officeart/2005/8/layout/orgChart1"/>
    <dgm:cxn modelId="{FE9B86E2-63AD-495A-9DDB-FEE2B2F2BD4B}" type="presOf" srcId="{DDFD477E-750A-47C1-8983-7C9D373F66FD}" destId="{152B80A7-3C08-4E44-A59A-AB05ABDF483F}" srcOrd="0" destOrd="0" presId="urn:microsoft.com/office/officeart/2005/8/layout/orgChart1"/>
    <dgm:cxn modelId="{158ECDE3-A94C-4141-A400-F0ED24C48B89}" type="presOf" srcId="{BD7BF20F-CF90-4343-9B85-CDA889B3002C}" destId="{E150E4B6-B9A5-4BAC-BBFC-61EB6361091E}" srcOrd="1" destOrd="0" presId="urn:microsoft.com/office/officeart/2005/8/layout/orgChart1"/>
    <dgm:cxn modelId="{78BD6BE6-CC00-4868-BD78-6B0CA53229FB}" srcId="{BC2EE207-B46D-4324-9679-302CD64E30D2}" destId="{7625D3DA-D0E8-4BEE-9F51-03C259F4688F}" srcOrd="0" destOrd="0" parTransId="{F6C16007-09CB-4CE5-9433-852ADDA7B38C}" sibTransId="{30A65E8E-E233-4E29-A146-1FFB8C02AC0A}"/>
    <dgm:cxn modelId="{D9ED0EE7-ABBE-4708-8210-7FF6B4418595}" type="presOf" srcId="{3184090D-C704-47EB-9799-DE512F460AEA}" destId="{D84EBA90-1D38-48AC-9577-1A279F3B227D}" srcOrd="0" destOrd="0" presId="urn:microsoft.com/office/officeart/2005/8/layout/orgChart1"/>
    <dgm:cxn modelId="{C13235E9-DA28-4004-A107-A83D20BDEF0E}" type="presOf" srcId="{B110ADF5-9787-47B6-91CD-35B262D1452D}" destId="{DAA1772A-9BFA-4A2F-A2CA-26A2B85EDDF7}" srcOrd="0" destOrd="0" presId="urn:microsoft.com/office/officeart/2005/8/layout/orgChart1"/>
    <dgm:cxn modelId="{4D78C7E9-BF33-485A-9945-CDA4239C552D}" type="presOf" srcId="{F6C16007-09CB-4CE5-9433-852ADDA7B38C}" destId="{41E56A16-47F5-4F92-B676-93242F4D7926}" srcOrd="0" destOrd="0" presId="urn:microsoft.com/office/officeart/2005/8/layout/orgChart1"/>
    <dgm:cxn modelId="{D48AD7E9-15A3-4183-82DA-408239AC676D}" type="presOf" srcId="{38EACE05-9910-4A22-B777-7110693AA60E}" destId="{4F03CAA2-A113-4EB7-99D6-56FD1D258A2B}" srcOrd="0" destOrd="0" presId="urn:microsoft.com/office/officeart/2005/8/layout/orgChart1"/>
    <dgm:cxn modelId="{9C24E4EB-F7AE-4913-B7B0-CB42EE1BB867}" type="presOf" srcId="{BF6DDDA0-7A7E-4A64-A761-C0A906409D03}" destId="{5653B03E-EDA2-4E61-AA6C-474B0C381F46}" srcOrd="0" destOrd="0" presId="urn:microsoft.com/office/officeart/2005/8/layout/orgChart1"/>
    <dgm:cxn modelId="{64D22EEC-9091-4B1A-9D5E-4216C39BDEBD}" srcId="{A23E3DD3-84C7-4F1A-A7EB-38BFC37D2455}" destId="{387A18B9-C7FD-4D3D-8661-AA1540911CA6}" srcOrd="0" destOrd="0" parTransId="{582A2D63-3B2B-47AD-8AFC-7938F6C5D036}" sibTransId="{F8E21599-760F-4403-A2B4-3D9497DF51E6}"/>
    <dgm:cxn modelId="{BC53A6EC-1799-403A-91EB-A9E160647E2D}" type="presOf" srcId="{6F7408AE-D673-4D7D-AD4E-2E9E02BCCF16}" destId="{38DCB021-BDD2-48C2-BA35-FA513CD3C6EA}" srcOrd="0" destOrd="0" presId="urn:microsoft.com/office/officeart/2005/8/layout/orgChart1"/>
    <dgm:cxn modelId="{63E29CED-CE57-4D03-A107-81B7D347AD35}" srcId="{E3F0A37D-79ED-4960-9618-3A84FF848EEC}" destId="{BB2E2A67-7E4D-4A4A-A234-3040178B3E89}" srcOrd="0" destOrd="0" parTransId="{98B8845D-D92F-421F-A2CA-7A40923570BF}" sibTransId="{06829967-D77C-45CD-931A-7713D6BF5AF8}"/>
    <dgm:cxn modelId="{5793FBEE-D7E2-4D02-8B0C-6ED6F256651C}" srcId="{A6D054BA-1623-460B-B083-5E4C704BB0A0}" destId="{4E781519-5F51-41CD-A630-C1C1D696023A}" srcOrd="1" destOrd="0" parTransId="{C69FC892-0A50-4F28-B50B-CB8306414482}" sibTransId="{7A7AD3C3-04DE-403C-8170-99679BBE654E}"/>
    <dgm:cxn modelId="{887288EF-670D-469D-A24D-09A1FA449982}" srcId="{D1168708-3B53-4FB1-BEB1-AB0DDF878A5B}" destId="{AD17A09F-7C0F-463E-BE7F-E1E377CCC7DC}" srcOrd="0" destOrd="0" parTransId="{82CF0ACB-ABAA-42A0-94A2-88D31E0482C2}" sibTransId="{FBB56A03-4893-4FDD-A05A-046B6DC5E1BF}"/>
    <dgm:cxn modelId="{429CDBEF-0795-408B-9F0F-9EFEAEB71B06}" type="presOf" srcId="{D456EE2A-BF1D-4425-84A8-3899ACBEDFAA}" destId="{98BA1254-E5D4-42C8-A1DF-ABCCAC91F612}" srcOrd="0" destOrd="0" presId="urn:microsoft.com/office/officeart/2005/8/layout/orgChart1"/>
    <dgm:cxn modelId="{0D790AF0-46F6-46EA-BF41-F56D51CC336C}" type="presOf" srcId="{D1168708-3B53-4FB1-BEB1-AB0DDF878A5B}" destId="{B6E1B2E9-7706-4CA9-854F-D8B6F71C181A}" srcOrd="0" destOrd="0" presId="urn:microsoft.com/office/officeart/2005/8/layout/orgChart1"/>
    <dgm:cxn modelId="{0B4922F0-2744-47E4-922D-FBB1F772172B}" type="presOf" srcId="{AB19AA24-5584-4A41-B5CE-2DA908D3CF01}" destId="{CD65815B-0436-4C70-B5B4-1297454358FB}" srcOrd="0" destOrd="0" presId="urn:microsoft.com/office/officeart/2005/8/layout/orgChart1"/>
    <dgm:cxn modelId="{773830F0-900A-44D6-96B5-9BAC517AB29F}" type="presOf" srcId="{107E94D6-988D-4882-9A58-54B36884FEE0}" destId="{2B52276B-D9C4-4399-BD0D-9E46E560053C}" srcOrd="1" destOrd="0" presId="urn:microsoft.com/office/officeart/2005/8/layout/orgChart1"/>
    <dgm:cxn modelId="{160B41F1-E601-4E53-B46B-63D39F10AF7D}" type="presOf" srcId="{5D70F331-37E9-4DA3-996A-453B3C926602}" destId="{DE8818CC-D3AC-46CC-9A13-DF637E82B93E}" srcOrd="0" destOrd="0" presId="urn:microsoft.com/office/officeart/2005/8/layout/orgChart1"/>
    <dgm:cxn modelId="{1D4F32F2-3F86-49C2-9E54-32A6C9DB0B1D}" type="presOf" srcId="{23265350-6827-4E57-AB39-335F99B9215A}" destId="{397909B2-F2FC-4123-AC2D-B58BFBD99001}" srcOrd="0" destOrd="0" presId="urn:microsoft.com/office/officeart/2005/8/layout/orgChart1"/>
    <dgm:cxn modelId="{3DEF0EF3-008A-4735-B2B1-04C5DE50EEBA}" type="presOf" srcId="{988CB747-999E-4F8D-943A-4FED8E48E997}" destId="{E2625742-993A-4B3D-9EB3-32462B2490C6}" srcOrd="0" destOrd="0" presId="urn:microsoft.com/office/officeart/2005/8/layout/orgChart1"/>
    <dgm:cxn modelId="{477126F3-F460-4073-8CF2-12277DB5CC5D}" type="presOf" srcId="{C4485AF7-F343-4076-961A-D557A27AD473}" destId="{5CBBFA69-DE62-4D9B-ACEB-FE251B6BE099}" srcOrd="0" destOrd="0" presId="urn:microsoft.com/office/officeart/2005/8/layout/orgChart1"/>
    <dgm:cxn modelId="{834D7BF5-0465-4499-9114-3E7C28D4FB7B}" type="presOf" srcId="{5BED9DC6-6C21-4C08-BE66-DF8F46F6AC9A}" destId="{5F331FB9-560A-4336-AA2E-907BB402EE4A}" srcOrd="0" destOrd="0" presId="urn:microsoft.com/office/officeart/2005/8/layout/orgChart1"/>
    <dgm:cxn modelId="{69ADC4F5-A46C-41AA-BB40-9C22C18621CB}" type="presOf" srcId="{3350197D-97CD-4CFC-AF6B-944A6AA6D833}" destId="{A6296CAE-BD47-47F4-B0FB-E3CAF267C092}" srcOrd="1" destOrd="0" presId="urn:microsoft.com/office/officeart/2005/8/layout/orgChart1"/>
    <dgm:cxn modelId="{ACEEEDF5-E08A-4A38-9B2C-839C8840F1EA}" type="presOf" srcId="{6EA1F4CD-0708-4339-A47D-25F76AEDB4DB}" destId="{BE809DCD-C791-4D06-B74E-636465068ABF}" srcOrd="0" destOrd="0" presId="urn:microsoft.com/office/officeart/2005/8/layout/orgChart1"/>
    <dgm:cxn modelId="{29607DFB-7520-4C1C-BA67-3CD05B3B7C8B}" type="presOf" srcId="{7BDB1B17-9CB8-47BD-9443-1F45181EA297}" destId="{AA494B1D-D040-437A-BE07-16334B6FD575}" srcOrd="1" destOrd="0" presId="urn:microsoft.com/office/officeart/2005/8/layout/orgChart1"/>
    <dgm:cxn modelId="{057830FC-67A6-4A62-AA37-BC8AD459FF2E}" type="presOf" srcId="{2AA003DE-4813-4722-9508-9E31D6F18BA4}" destId="{6F138428-DBE5-4E7C-9261-BDA23B0A51D4}" srcOrd="0" destOrd="0" presId="urn:microsoft.com/office/officeart/2005/8/layout/orgChart1"/>
    <dgm:cxn modelId="{E19211FD-F269-41C3-9BE5-610F73E361E1}" type="presOf" srcId="{F7E936AF-F184-4C8E-8DC1-3041D8076F3B}" destId="{A29459A0-496E-498A-BBB8-49980F0ED138}" srcOrd="1" destOrd="0" presId="urn:microsoft.com/office/officeart/2005/8/layout/orgChart1"/>
    <dgm:cxn modelId="{CE415AFD-1FF6-4B58-B96B-3E51E48AFBC9}" type="presOf" srcId="{4FE680BA-EF19-4AE2-8787-1DBC924D0BC6}" destId="{28BB7835-0496-4F00-A9B7-F2142AD325B2}" srcOrd="1" destOrd="0" presId="urn:microsoft.com/office/officeart/2005/8/layout/orgChart1"/>
    <dgm:cxn modelId="{2E3F88FE-6765-4104-AE58-AA9015D73D07}" srcId="{2EA33616-6C58-403A-899C-3B7D55F71B27}" destId="{3350197D-97CD-4CFC-AF6B-944A6AA6D833}" srcOrd="0" destOrd="0" parTransId="{9C1A1AB2-DA62-4200-ADE2-0EB51DB4DCA7}" sibTransId="{9B145109-F24A-4277-8398-1B7A4436CE99}"/>
    <dgm:cxn modelId="{4DCB7AFF-1680-4FE1-A3BC-A7E492C4F5FD}" type="presOf" srcId="{E34D34E0-5F24-4AA7-B4CA-D97D2ACB364E}" destId="{BC642964-1AE5-4858-805F-98E8663348BF}" srcOrd="0" destOrd="0" presId="urn:microsoft.com/office/officeart/2005/8/layout/orgChart1"/>
    <dgm:cxn modelId="{219AB6FF-DA54-4AC2-AD1A-7587674D167B}" type="presOf" srcId="{E3F0A37D-79ED-4960-9618-3A84FF848EEC}" destId="{E0E220AF-FF0A-45F4-A2AC-48ABB6C1AC68}" srcOrd="1" destOrd="0" presId="urn:microsoft.com/office/officeart/2005/8/layout/orgChart1"/>
    <dgm:cxn modelId="{843EDD8B-FE81-4699-91EF-84E642BCD6B6}" type="presParOf" srcId="{BE809DCD-C791-4D06-B74E-636465068ABF}" destId="{CBC44882-21AA-4C17-849C-D9C786CEEDB2}" srcOrd="0" destOrd="0" presId="urn:microsoft.com/office/officeart/2005/8/layout/orgChart1"/>
    <dgm:cxn modelId="{AE566100-3094-4176-94DB-6926D3F1503B}" type="presParOf" srcId="{CBC44882-21AA-4C17-849C-D9C786CEEDB2}" destId="{D34B3118-2238-4881-A51D-D88F2B6A435D}" srcOrd="0" destOrd="0" presId="urn:microsoft.com/office/officeart/2005/8/layout/orgChart1"/>
    <dgm:cxn modelId="{6850BDC4-46CD-43B4-8029-311E43ED6AFE}" type="presParOf" srcId="{D34B3118-2238-4881-A51D-D88F2B6A435D}" destId="{6EC8FE8C-3EAF-4DCB-B78C-936D0F26F435}" srcOrd="0" destOrd="0" presId="urn:microsoft.com/office/officeart/2005/8/layout/orgChart1"/>
    <dgm:cxn modelId="{2B2AAC4A-C9DB-4F18-9286-7D1E33C50ED5}" type="presParOf" srcId="{D34B3118-2238-4881-A51D-D88F2B6A435D}" destId="{EFD0803D-D0E7-4BD0-BD15-D56AA3DD3146}" srcOrd="1" destOrd="0" presId="urn:microsoft.com/office/officeart/2005/8/layout/orgChart1"/>
    <dgm:cxn modelId="{CAA1AD35-2164-4382-8808-3FB3B6CEA604}" type="presParOf" srcId="{CBC44882-21AA-4C17-849C-D9C786CEEDB2}" destId="{76D3F05A-4157-40B3-A88D-439316AD0519}" srcOrd="1" destOrd="0" presId="urn:microsoft.com/office/officeart/2005/8/layout/orgChart1"/>
    <dgm:cxn modelId="{86B756CE-6024-4086-9C12-1884FFDEB630}" type="presParOf" srcId="{76D3F05A-4157-40B3-A88D-439316AD0519}" destId="{70FAE4D9-D013-4E21-A907-A7484E849F72}" srcOrd="0" destOrd="0" presId="urn:microsoft.com/office/officeart/2005/8/layout/orgChart1"/>
    <dgm:cxn modelId="{C91FE206-D906-4DCB-A0DA-30A00EDB4084}" type="presParOf" srcId="{76D3F05A-4157-40B3-A88D-439316AD0519}" destId="{3B75E6DF-21DA-4453-95C3-A8385F6ABDCD}" srcOrd="1" destOrd="0" presId="urn:microsoft.com/office/officeart/2005/8/layout/orgChart1"/>
    <dgm:cxn modelId="{C606E5BA-76D0-41C7-8BCB-83BA21A229F5}" type="presParOf" srcId="{3B75E6DF-21DA-4453-95C3-A8385F6ABDCD}" destId="{DA869227-D521-4794-861F-32EAE452C5DC}" srcOrd="0" destOrd="0" presId="urn:microsoft.com/office/officeart/2005/8/layout/orgChart1"/>
    <dgm:cxn modelId="{7D441760-1B2B-4C9D-880B-8F58F8D1D24F}" type="presParOf" srcId="{DA869227-D521-4794-861F-32EAE452C5DC}" destId="{FBD529F9-D4EA-47CE-A4A2-D016883F24A7}" srcOrd="0" destOrd="0" presId="urn:microsoft.com/office/officeart/2005/8/layout/orgChart1"/>
    <dgm:cxn modelId="{1A97EEAD-443E-4366-92BD-6F5C035400EA}" type="presParOf" srcId="{DA869227-D521-4794-861F-32EAE452C5DC}" destId="{A6296CAE-BD47-47F4-B0FB-E3CAF267C092}" srcOrd="1" destOrd="0" presId="urn:microsoft.com/office/officeart/2005/8/layout/orgChart1"/>
    <dgm:cxn modelId="{8870C593-B0D5-47C3-A6CB-0976AFC887D5}" type="presParOf" srcId="{3B75E6DF-21DA-4453-95C3-A8385F6ABDCD}" destId="{CC79DFDC-4FB2-4C71-B6B2-4486EE078227}" srcOrd="1" destOrd="0" presId="urn:microsoft.com/office/officeart/2005/8/layout/orgChart1"/>
    <dgm:cxn modelId="{1E217918-489F-4D43-A6B9-DE94CF13B1EC}" type="presParOf" srcId="{CC79DFDC-4FB2-4C71-B6B2-4486EE078227}" destId="{9C0BE421-F2EE-4E48-A6E4-2CB1AE1055EC}" srcOrd="0" destOrd="0" presId="urn:microsoft.com/office/officeart/2005/8/layout/orgChart1"/>
    <dgm:cxn modelId="{4C2F8382-46C1-4864-908F-755724982E3F}" type="presParOf" srcId="{CC79DFDC-4FB2-4C71-B6B2-4486EE078227}" destId="{FCCC48C6-F741-4F21-8F96-987FF184A536}" srcOrd="1" destOrd="0" presId="urn:microsoft.com/office/officeart/2005/8/layout/orgChart1"/>
    <dgm:cxn modelId="{C38F65B4-35A7-4C38-A335-F718614493F4}" type="presParOf" srcId="{FCCC48C6-F741-4F21-8F96-987FF184A536}" destId="{66A4A2B4-DFBA-4D36-9EB5-6E5EBBCB4219}" srcOrd="0" destOrd="0" presId="urn:microsoft.com/office/officeart/2005/8/layout/orgChart1"/>
    <dgm:cxn modelId="{8E10B6F8-4F5F-4DCB-8BC0-E91ED157B880}" type="presParOf" srcId="{66A4A2B4-DFBA-4D36-9EB5-6E5EBBCB4219}" destId="{818BA936-59DE-4F24-9D1D-C2883A9274F4}" srcOrd="0" destOrd="0" presId="urn:microsoft.com/office/officeart/2005/8/layout/orgChart1"/>
    <dgm:cxn modelId="{89DC52AA-3970-4D97-8DA7-1124A0333704}" type="presParOf" srcId="{66A4A2B4-DFBA-4D36-9EB5-6E5EBBCB4219}" destId="{A29459A0-496E-498A-BBB8-49980F0ED138}" srcOrd="1" destOrd="0" presId="urn:microsoft.com/office/officeart/2005/8/layout/orgChart1"/>
    <dgm:cxn modelId="{14138C31-3DEF-4F3D-8A72-FF51EDAA1014}" type="presParOf" srcId="{FCCC48C6-F741-4F21-8F96-987FF184A536}" destId="{59787687-DE17-4AD9-BB1D-80C015B948DE}" srcOrd="1" destOrd="0" presId="urn:microsoft.com/office/officeart/2005/8/layout/orgChart1"/>
    <dgm:cxn modelId="{145DC725-7782-457A-87ED-9EA01E4F6892}" type="presParOf" srcId="{FCCC48C6-F741-4F21-8F96-987FF184A536}" destId="{44753525-93C3-4943-BA79-E67B2117754F}" srcOrd="2" destOrd="0" presId="urn:microsoft.com/office/officeart/2005/8/layout/orgChart1"/>
    <dgm:cxn modelId="{7C0F99F5-5778-4E3C-9C01-793EBBEF3683}" type="presParOf" srcId="{CC79DFDC-4FB2-4C71-B6B2-4486EE078227}" destId="{FDC9D3B1-DEB8-4E25-891A-245AE4F4906B}" srcOrd="2" destOrd="0" presId="urn:microsoft.com/office/officeart/2005/8/layout/orgChart1"/>
    <dgm:cxn modelId="{FCFD4365-3D5A-4172-92FD-4945A18E6BCE}" type="presParOf" srcId="{CC79DFDC-4FB2-4C71-B6B2-4486EE078227}" destId="{C4CFEDE5-D6E2-484F-9987-10B928AD08AB}" srcOrd="3" destOrd="0" presId="urn:microsoft.com/office/officeart/2005/8/layout/orgChart1"/>
    <dgm:cxn modelId="{6A85CB05-4809-4B73-A9E1-E064AFADD40F}" type="presParOf" srcId="{C4CFEDE5-D6E2-484F-9987-10B928AD08AB}" destId="{ECC50C8C-8C93-41DC-A7AB-0969C8B4D6FA}" srcOrd="0" destOrd="0" presId="urn:microsoft.com/office/officeart/2005/8/layout/orgChart1"/>
    <dgm:cxn modelId="{F8369786-24D3-424C-82FE-DAB7A05423DE}" type="presParOf" srcId="{ECC50C8C-8C93-41DC-A7AB-0969C8B4D6FA}" destId="{47134C19-05F5-4E84-A8FF-F2EBCDBD496F}" srcOrd="0" destOrd="0" presId="urn:microsoft.com/office/officeart/2005/8/layout/orgChart1"/>
    <dgm:cxn modelId="{C1B4E1EB-583F-406E-93D9-305C9B7E7E41}" type="presParOf" srcId="{ECC50C8C-8C93-41DC-A7AB-0969C8B4D6FA}" destId="{59703ECD-6D60-4488-9E30-85F3C43AFD9D}" srcOrd="1" destOrd="0" presId="urn:microsoft.com/office/officeart/2005/8/layout/orgChart1"/>
    <dgm:cxn modelId="{C34293E9-BDB7-4CC4-A615-696399A12AFD}" type="presParOf" srcId="{C4CFEDE5-D6E2-484F-9987-10B928AD08AB}" destId="{A3F23AA1-9676-4FFA-909E-F5BDAEED04CD}" srcOrd="1" destOrd="0" presId="urn:microsoft.com/office/officeart/2005/8/layout/orgChart1"/>
    <dgm:cxn modelId="{7982CC51-3CC4-4E6B-98E2-9384BC6B990C}" type="presParOf" srcId="{C4CFEDE5-D6E2-484F-9987-10B928AD08AB}" destId="{7D29D3A2-63E5-47C4-8AB6-476B7F676478}" srcOrd="2" destOrd="0" presId="urn:microsoft.com/office/officeart/2005/8/layout/orgChart1"/>
    <dgm:cxn modelId="{870EE653-F245-4F88-9B7F-8570577387AE}" type="presParOf" srcId="{3B75E6DF-21DA-4453-95C3-A8385F6ABDCD}" destId="{46DAB5C5-11EB-4FF5-B882-60E74A961B26}" srcOrd="2" destOrd="0" presId="urn:microsoft.com/office/officeart/2005/8/layout/orgChart1"/>
    <dgm:cxn modelId="{DE25AE68-EFFD-4080-8BA0-84A2B337A506}" type="presParOf" srcId="{76D3F05A-4157-40B3-A88D-439316AD0519}" destId="{291FA2CE-8EDF-45F1-A95A-070BC6F3A12F}" srcOrd="2" destOrd="0" presId="urn:microsoft.com/office/officeart/2005/8/layout/orgChart1"/>
    <dgm:cxn modelId="{0E92694A-56FF-4DA1-B182-85548A95286D}" type="presParOf" srcId="{76D3F05A-4157-40B3-A88D-439316AD0519}" destId="{FBC65372-DBBC-4FFF-B953-2FA2C1C0BCE8}" srcOrd="3" destOrd="0" presId="urn:microsoft.com/office/officeart/2005/8/layout/orgChart1"/>
    <dgm:cxn modelId="{4512CC8A-F1A5-4F83-B154-86B373B4AA69}" type="presParOf" srcId="{FBC65372-DBBC-4FFF-B953-2FA2C1C0BCE8}" destId="{0A55A833-A234-4BF7-B480-C022E2F91877}" srcOrd="0" destOrd="0" presId="urn:microsoft.com/office/officeart/2005/8/layout/orgChart1"/>
    <dgm:cxn modelId="{7EE1E094-6715-45B8-8B33-B328F1E4C5FF}" type="presParOf" srcId="{0A55A833-A234-4BF7-B480-C022E2F91877}" destId="{38DCB021-BDD2-48C2-BA35-FA513CD3C6EA}" srcOrd="0" destOrd="0" presId="urn:microsoft.com/office/officeart/2005/8/layout/orgChart1"/>
    <dgm:cxn modelId="{9BC9079F-FE81-4D70-81E5-807928A0BB17}" type="presParOf" srcId="{0A55A833-A234-4BF7-B480-C022E2F91877}" destId="{AB8B1116-B7F8-414C-AB41-5022C858D7CE}" srcOrd="1" destOrd="0" presId="urn:microsoft.com/office/officeart/2005/8/layout/orgChart1"/>
    <dgm:cxn modelId="{64C3A04A-2F70-4C75-A8BA-3BB180206D1F}" type="presParOf" srcId="{FBC65372-DBBC-4FFF-B953-2FA2C1C0BCE8}" destId="{92A08468-F2C4-40C8-807A-E718633E7F1F}" srcOrd="1" destOrd="0" presId="urn:microsoft.com/office/officeart/2005/8/layout/orgChart1"/>
    <dgm:cxn modelId="{D7533FA0-E1E1-422C-BEF7-8017D499D810}" type="presParOf" srcId="{92A08468-F2C4-40C8-807A-E718633E7F1F}" destId="{CD65815B-0436-4C70-B5B4-1297454358FB}" srcOrd="0" destOrd="0" presId="urn:microsoft.com/office/officeart/2005/8/layout/orgChart1"/>
    <dgm:cxn modelId="{52203A41-8803-4089-A937-61A7DA6D9762}" type="presParOf" srcId="{92A08468-F2C4-40C8-807A-E718633E7F1F}" destId="{8573DC5F-A5EB-4EBB-8A4D-2AF750FFFD34}" srcOrd="1" destOrd="0" presId="urn:microsoft.com/office/officeart/2005/8/layout/orgChart1"/>
    <dgm:cxn modelId="{7015CE84-2CFC-41D3-841C-79903BA229DF}" type="presParOf" srcId="{8573DC5F-A5EB-4EBB-8A4D-2AF750FFFD34}" destId="{89527AFA-121B-42D5-81B5-B94422DAFBCD}" srcOrd="0" destOrd="0" presId="urn:microsoft.com/office/officeart/2005/8/layout/orgChart1"/>
    <dgm:cxn modelId="{39D1D3C1-EEB4-4328-96C9-90095298B7E5}" type="presParOf" srcId="{89527AFA-121B-42D5-81B5-B94422DAFBCD}" destId="{74DF6CBF-13A7-443A-811D-FDE1A097643D}" srcOrd="0" destOrd="0" presId="urn:microsoft.com/office/officeart/2005/8/layout/orgChart1"/>
    <dgm:cxn modelId="{37C4DFB4-6964-4E35-A1DE-6CD349812AA9}" type="presParOf" srcId="{89527AFA-121B-42D5-81B5-B94422DAFBCD}" destId="{F3ECF254-34E3-4A09-B288-2CC372277655}" srcOrd="1" destOrd="0" presId="urn:microsoft.com/office/officeart/2005/8/layout/orgChart1"/>
    <dgm:cxn modelId="{B4B4781C-7510-4588-B751-413C9AC9F68F}" type="presParOf" srcId="{8573DC5F-A5EB-4EBB-8A4D-2AF750FFFD34}" destId="{1E4598A3-9D4C-40C6-8B27-D4963D43FBC8}" srcOrd="1" destOrd="0" presId="urn:microsoft.com/office/officeart/2005/8/layout/orgChart1"/>
    <dgm:cxn modelId="{6174BBAE-81FC-4E7F-A9F0-A94FF4A75C70}" type="presParOf" srcId="{8573DC5F-A5EB-4EBB-8A4D-2AF750FFFD34}" destId="{50BFF699-A431-48B9-A2DB-7A9820C47CB7}" srcOrd="2" destOrd="0" presId="urn:microsoft.com/office/officeart/2005/8/layout/orgChart1"/>
    <dgm:cxn modelId="{9C564DA2-FA08-4419-B1EF-01E91A1C2AA2}" type="presParOf" srcId="{FBC65372-DBBC-4FFF-B953-2FA2C1C0BCE8}" destId="{D1F61750-4FCD-41B4-A1C2-09706EAD1653}" srcOrd="2" destOrd="0" presId="urn:microsoft.com/office/officeart/2005/8/layout/orgChart1"/>
    <dgm:cxn modelId="{8329C879-16FE-4AB1-A631-7E2AC191A9B0}" type="presParOf" srcId="{76D3F05A-4157-40B3-A88D-439316AD0519}" destId="{6F4ED524-6D25-4C9D-B7A5-4EC7C3BD046A}" srcOrd="4" destOrd="0" presId="urn:microsoft.com/office/officeart/2005/8/layout/orgChart1"/>
    <dgm:cxn modelId="{2B0FF2F3-7635-4B99-B832-A9CB2E3ABF6F}" type="presParOf" srcId="{76D3F05A-4157-40B3-A88D-439316AD0519}" destId="{4AB1EF32-85A3-4BE5-9EB8-8A167B27FBEA}" srcOrd="5" destOrd="0" presId="urn:microsoft.com/office/officeart/2005/8/layout/orgChart1"/>
    <dgm:cxn modelId="{15609F34-49BA-4D9E-B622-34E50CFD8A8D}" type="presParOf" srcId="{4AB1EF32-85A3-4BE5-9EB8-8A167B27FBEA}" destId="{B7694762-3226-4C6F-B376-CD1CCFF17075}" srcOrd="0" destOrd="0" presId="urn:microsoft.com/office/officeart/2005/8/layout/orgChart1"/>
    <dgm:cxn modelId="{E9345D64-76E5-4502-8570-C1F3DB543C5C}" type="presParOf" srcId="{B7694762-3226-4C6F-B376-CD1CCFF17075}" destId="{3149BD32-EB46-4C8E-B925-5137C643EE01}" srcOrd="0" destOrd="0" presId="urn:microsoft.com/office/officeart/2005/8/layout/orgChart1"/>
    <dgm:cxn modelId="{B887341C-ED94-45CA-BAA2-0A4F5099E890}" type="presParOf" srcId="{B7694762-3226-4C6F-B376-CD1CCFF17075}" destId="{216935DF-0C02-4319-A103-DD1E750B7186}" srcOrd="1" destOrd="0" presId="urn:microsoft.com/office/officeart/2005/8/layout/orgChart1"/>
    <dgm:cxn modelId="{D3944397-D3EB-410B-B6C8-51ADE5161C7D}" type="presParOf" srcId="{4AB1EF32-85A3-4BE5-9EB8-8A167B27FBEA}" destId="{6C51D85F-3C71-4BB6-84CF-EFF99E491FDE}" srcOrd="1" destOrd="0" presId="urn:microsoft.com/office/officeart/2005/8/layout/orgChart1"/>
    <dgm:cxn modelId="{B0D36DA7-8EDB-4401-84F2-D033FF441911}" type="presParOf" srcId="{6C51D85F-3C71-4BB6-84CF-EFF99E491FDE}" destId="{B7369CB2-4E67-4995-BD0C-79A9C58BF014}" srcOrd="0" destOrd="0" presId="urn:microsoft.com/office/officeart/2005/8/layout/orgChart1"/>
    <dgm:cxn modelId="{D996F32F-1A94-464E-A4C7-07D2FCE52E0B}" type="presParOf" srcId="{6C51D85F-3C71-4BB6-84CF-EFF99E491FDE}" destId="{F5BB6180-02A2-462C-9ADA-06EFAABF5E11}" srcOrd="1" destOrd="0" presId="urn:microsoft.com/office/officeart/2005/8/layout/orgChart1"/>
    <dgm:cxn modelId="{FF69874E-689A-48AC-A7F7-46508EE9A395}" type="presParOf" srcId="{F5BB6180-02A2-462C-9ADA-06EFAABF5E11}" destId="{DFBD11F2-BAB5-4360-B082-60F8FB58D991}" srcOrd="0" destOrd="0" presId="urn:microsoft.com/office/officeart/2005/8/layout/orgChart1"/>
    <dgm:cxn modelId="{D45081A2-CD82-4373-B5BD-C2EA68E6741C}" type="presParOf" srcId="{DFBD11F2-BAB5-4360-B082-60F8FB58D991}" destId="{230D7DAA-94E0-462D-B5DB-F05944C037A5}" srcOrd="0" destOrd="0" presId="urn:microsoft.com/office/officeart/2005/8/layout/orgChart1"/>
    <dgm:cxn modelId="{EF3F1880-1235-44E6-8863-91E5670434BF}" type="presParOf" srcId="{DFBD11F2-BAB5-4360-B082-60F8FB58D991}" destId="{B65A424E-8D02-48E1-A2F1-EDB74AB25626}" srcOrd="1" destOrd="0" presId="urn:microsoft.com/office/officeart/2005/8/layout/orgChart1"/>
    <dgm:cxn modelId="{731404D2-3D0D-49EE-9145-6602E66F7AE6}" type="presParOf" srcId="{F5BB6180-02A2-462C-9ADA-06EFAABF5E11}" destId="{7DD8B4CD-6A0A-4157-8185-D3962604D1B7}" srcOrd="1" destOrd="0" presId="urn:microsoft.com/office/officeart/2005/8/layout/orgChart1"/>
    <dgm:cxn modelId="{0203175B-EA57-45F3-910F-2DC40E633502}" type="presParOf" srcId="{F5BB6180-02A2-462C-9ADA-06EFAABF5E11}" destId="{1F2B51D0-8DFD-4287-88F5-2F6C067CC45A}" srcOrd="2" destOrd="0" presId="urn:microsoft.com/office/officeart/2005/8/layout/orgChart1"/>
    <dgm:cxn modelId="{0CF868DA-0662-4878-9612-F4CBFAF9450B}" type="presParOf" srcId="{4AB1EF32-85A3-4BE5-9EB8-8A167B27FBEA}" destId="{636DB538-4C62-4D98-9505-3EEC69D7D9DE}" srcOrd="2" destOrd="0" presId="urn:microsoft.com/office/officeart/2005/8/layout/orgChart1"/>
    <dgm:cxn modelId="{6FEEFDB7-B791-47C3-837A-5E5C593766D7}" type="presParOf" srcId="{76D3F05A-4157-40B3-A88D-439316AD0519}" destId="{A5EB564C-667F-481F-BB0A-D60B4834708D}" srcOrd="6" destOrd="0" presId="urn:microsoft.com/office/officeart/2005/8/layout/orgChart1"/>
    <dgm:cxn modelId="{12E0BA8D-7032-4D8B-B457-43B643A140C7}" type="presParOf" srcId="{76D3F05A-4157-40B3-A88D-439316AD0519}" destId="{8834B508-D59E-4731-B3B4-0000DF3389CF}" srcOrd="7" destOrd="0" presId="urn:microsoft.com/office/officeart/2005/8/layout/orgChart1"/>
    <dgm:cxn modelId="{2C4EB601-1030-46D8-B745-62CC0694FBD4}" type="presParOf" srcId="{8834B508-D59E-4731-B3B4-0000DF3389CF}" destId="{65B4D9D5-666A-4755-A1C8-A17083E097B1}" srcOrd="0" destOrd="0" presId="urn:microsoft.com/office/officeart/2005/8/layout/orgChart1"/>
    <dgm:cxn modelId="{FE0D1E65-13CC-4FBB-9384-A220E7249060}" type="presParOf" srcId="{65B4D9D5-666A-4755-A1C8-A17083E097B1}" destId="{A3551AC2-EC75-4C37-91C7-33EFE48D6CE3}" srcOrd="0" destOrd="0" presId="urn:microsoft.com/office/officeart/2005/8/layout/orgChart1"/>
    <dgm:cxn modelId="{D787630C-1047-4CA0-BA50-DDCE971DA024}" type="presParOf" srcId="{65B4D9D5-666A-4755-A1C8-A17083E097B1}" destId="{AE514C09-81FD-4DDF-9772-9958C6C564CB}" srcOrd="1" destOrd="0" presId="urn:microsoft.com/office/officeart/2005/8/layout/orgChart1"/>
    <dgm:cxn modelId="{41600B38-F3C1-4F1E-AE6A-76046C91A9E1}" type="presParOf" srcId="{8834B508-D59E-4731-B3B4-0000DF3389CF}" destId="{FA32843D-C066-412F-A332-F38FBCCDA9F9}" srcOrd="1" destOrd="0" presId="urn:microsoft.com/office/officeart/2005/8/layout/orgChart1"/>
    <dgm:cxn modelId="{10C597B3-AE83-4A0F-B965-CBEC39BAA3AD}" type="presParOf" srcId="{FA32843D-C066-412F-A332-F38FBCCDA9F9}" destId="{FE1BCF17-F867-4EE3-8D91-F0F49A2BEBED}" srcOrd="0" destOrd="0" presId="urn:microsoft.com/office/officeart/2005/8/layout/orgChart1"/>
    <dgm:cxn modelId="{C751E0C8-7A8B-4D2E-A3B0-EF351309B548}" type="presParOf" srcId="{FA32843D-C066-412F-A332-F38FBCCDA9F9}" destId="{B0506353-C58E-4DB0-9CD8-0769B030E95A}" srcOrd="1" destOrd="0" presId="urn:microsoft.com/office/officeart/2005/8/layout/orgChart1"/>
    <dgm:cxn modelId="{81F29C10-7DA1-4EE8-8646-AD4BCA6CC297}" type="presParOf" srcId="{B0506353-C58E-4DB0-9CD8-0769B030E95A}" destId="{7F769460-BCA0-4106-AE6D-DADBD9E08D89}" srcOrd="0" destOrd="0" presId="urn:microsoft.com/office/officeart/2005/8/layout/orgChart1"/>
    <dgm:cxn modelId="{7238B893-BF62-440D-94A5-6A4036463420}" type="presParOf" srcId="{7F769460-BCA0-4106-AE6D-DADBD9E08D89}" destId="{39516A0A-A3B2-4295-9E57-69D4C40D1D5E}" srcOrd="0" destOrd="0" presId="urn:microsoft.com/office/officeart/2005/8/layout/orgChart1"/>
    <dgm:cxn modelId="{8F333796-4512-4C87-884F-2D4336FBC43D}" type="presParOf" srcId="{7F769460-BCA0-4106-AE6D-DADBD9E08D89}" destId="{2D7D903B-B3F6-4060-B1E3-1DCB82EEF7F8}" srcOrd="1" destOrd="0" presId="urn:microsoft.com/office/officeart/2005/8/layout/orgChart1"/>
    <dgm:cxn modelId="{5475ABF6-304E-431F-BDBA-18F8395C7173}" type="presParOf" srcId="{B0506353-C58E-4DB0-9CD8-0769B030E95A}" destId="{958A758B-E602-4D6F-871F-0DE27A4CF9A2}" srcOrd="1" destOrd="0" presId="urn:microsoft.com/office/officeart/2005/8/layout/orgChart1"/>
    <dgm:cxn modelId="{E1ED6EC6-D72C-4C8D-B353-61A096F079B0}" type="presParOf" srcId="{958A758B-E602-4D6F-871F-0DE27A4CF9A2}" destId="{41E56A16-47F5-4F92-B676-93242F4D7926}" srcOrd="0" destOrd="0" presId="urn:microsoft.com/office/officeart/2005/8/layout/orgChart1"/>
    <dgm:cxn modelId="{427133FC-5442-4F73-A048-36E13091C7BE}" type="presParOf" srcId="{958A758B-E602-4D6F-871F-0DE27A4CF9A2}" destId="{570BF707-2F11-4FF9-8A09-9467DF0C2936}" srcOrd="1" destOrd="0" presId="urn:microsoft.com/office/officeart/2005/8/layout/orgChart1"/>
    <dgm:cxn modelId="{DCD921F3-9B5A-4829-A793-2BE316C73E7C}" type="presParOf" srcId="{570BF707-2F11-4FF9-8A09-9467DF0C2936}" destId="{D48BC428-7C24-43DD-A159-D15C42A68AEC}" srcOrd="0" destOrd="0" presId="urn:microsoft.com/office/officeart/2005/8/layout/orgChart1"/>
    <dgm:cxn modelId="{97229D73-8D24-4EF7-A294-DB40E82777A0}" type="presParOf" srcId="{D48BC428-7C24-43DD-A159-D15C42A68AEC}" destId="{F2BAC00F-69D4-435A-9CF4-1C0F25D2F874}" srcOrd="0" destOrd="0" presId="urn:microsoft.com/office/officeart/2005/8/layout/orgChart1"/>
    <dgm:cxn modelId="{03B5A5A0-CA99-49D0-A7C1-8DA85E98FBA8}" type="presParOf" srcId="{D48BC428-7C24-43DD-A159-D15C42A68AEC}" destId="{185B7CE1-45D1-42F5-A0A9-CF1FDED471BB}" srcOrd="1" destOrd="0" presId="urn:microsoft.com/office/officeart/2005/8/layout/orgChart1"/>
    <dgm:cxn modelId="{E46C14CD-E118-4F4D-B3CC-AF2CD93AB584}" type="presParOf" srcId="{570BF707-2F11-4FF9-8A09-9467DF0C2936}" destId="{BD860BCD-76AC-4BD4-95D1-8AFB8BF348F6}" srcOrd="1" destOrd="0" presId="urn:microsoft.com/office/officeart/2005/8/layout/orgChart1"/>
    <dgm:cxn modelId="{E5632A81-B431-4155-A53A-BF19F1E4DD80}" type="presParOf" srcId="{570BF707-2F11-4FF9-8A09-9467DF0C2936}" destId="{A1590BF1-C8D2-4FBA-8455-94037645F6F3}" srcOrd="2" destOrd="0" presId="urn:microsoft.com/office/officeart/2005/8/layout/orgChart1"/>
    <dgm:cxn modelId="{98057418-D3D4-46E1-A6CB-B355894F8682}" type="presParOf" srcId="{B0506353-C58E-4DB0-9CD8-0769B030E95A}" destId="{4B9CE6C2-EF5B-4DB9-9D92-470EFA5089D3}" srcOrd="2" destOrd="0" presId="urn:microsoft.com/office/officeart/2005/8/layout/orgChart1"/>
    <dgm:cxn modelId="{BCCB7540-2251-43B5-BEC1-E30F0E569208}" type="presParOf" srcId="{8834B508-D59E-4731-B3B4-0000DF3389CF}" destId="{CD3EF4A1-74CD-40F9-9DE6-B2C99D3D8691}" srcOrd="2" destOrd="0" presId="urn:microsoft.com/office/officeart/2005/8/layout/orgChart1"/>
    <dgm:cxn modelId="{7E73DA5B-3145-4C50-8B2B-EF84C40F5301}" type="presParOf" srcId="{76D3F05A-4157-40B3-A88D-439316AD0519}" destId="{2052EBD2-1BF4-45B6-927E-E8477D4CDDE4}" srcOrd="8" destOrd="0" presId="urn:microsoft.com/office/officeart/2005/8/layout/orgChart1"/>
    <dgm:cxn modelId="{C72E3BEF-9268-466C-9829-EE8B8647F9BC}" type="presParOf" srcId="{76D3F05A-4157-40B3-A88D-439316AD0519}" destId="{5E6DFF06-2F1F-47F8-8FF0-BFBE588A4D13}" srcOrd="9" destOrd="0" presId="urn:microsoft.com/office/officeart/2005/8/layout/orgChart1"/>
    <dgm:cxn modelId="{D96F971C-BBE0-490A-A874-0492832EEAB2}" type="presParOf" srcId="{5E6DFF06-2F1F-47F8-8FF0-BFBE588A4D13}" destId="{DAE739D5-6ECA-4C44-87A4-0E9018833692}" srcOrd="0" destOrd="0" presId="urn:microsoft.com/office/officeart/2005/8/layout/orgChart1"/>
    <dgm:cxn modelId="{64AF77EE-6900-43A0-A895-C989F89E4810}" type="presParOf" srcId="{DAE739D5-6ECA-4C44-87A4-0E9018833692}" destId="{06C97D1E-A6DB-464F-87FF-1B5383AF8EDB}" srcOrd="0" destOrd="0" presId="urn:microsoft.com/office/officeart/2005/8/layout/orgChart1"/>
    <dgm:cxn modelId="{0E54DA44-C3A8-49F0-9F6C-29855E2CD74E}" type="presParOf" srcId="{DAE739D5-6ECA-4C44-87A4-0E9018833692}" destId="{DB68257A-8A1E-4B5F-8124-42411434E796}" srcOrd="1" destOrd="0" presId="urn:microsoft.com/office/officeart/2005/8/layout/orgChart1"/>
    <dgm:cxn modelId="{F977A1B3-551E-4DC8-BD5D-DF798CB4A9B1}" type="presParOf" srcId="{5E6DFF06-2F1F-47F8-8FF0-BFBE588A4D13}" destId="{83E3563C-94B3-4B16-BFE2-88BF8012F66E}" srcOrd="1" destOrd="0" presId="urn:microsoft.com/office/officeart/2005/8/layout/orgChart1"/>
    <dgm:cxn modelId="{4F40BE9E-1845-49D2-875F-55E029DCBC4A}" type="presParOf" srcId="{5E6DFF06-2F1F-47F8-8FF0-BFBE588A4D13}" destId="{0A43BF8B-9B94-422A-93AA-24DC1B4CD73E}" srcOrd="2" destOrd="0" presId="urn:microsoft.com/office/officeart/2005/8/layout/orgChart1"/>
    <dgm:cxn modelId="{44E78E2D-51AA-4C24-AAA5-298A485C00E9}" type="presParOf" srcId="{76D3F05A-4157-40B3-A88D-439316AD0519}" destId="{75A707C2-6931-4C22-9909-CA86E14587CF}" srcOrd="10" destOrd="0" presId="urn:microsoft.com/office/officeart/2005/8/layout/orgChart1"/>
    <dgm:cxn modelId="{C93483C3-B132-44F0-BF2C-DE38F4A887B5}" type="presParOf" srcId="{76D3F05A-4157-40B3-A88D-439316AD0519}" destId="{60E9C034-65F4-4DF6-83CC-9E172FE44BEC}" srcOrd="11" destOrd="0" presId="urn:microsoft.com/office/officeart/2005/8/layout/orgChart1"/>
    <dgm:cxn modelId="{CF05A086-C6BB-4494-AC3C-03BDAA6C19A0}" type="presParOf" srcId="{60E9C034-65F4-4DF6-83CC-9E172FE44BEC}" destId="{7DF9EFF1-8E4F-4219-B183-253D8F1BF7FC}" srcOrd="0" destOrd="0" presId="urn:microsoft.com/office/officeart/2005/8/layout/orgChart1"/>
    <dgm:cxn modelId="{FB30E5A9-3983-465F-B287-B41435089708}" type="presParOf" srcId="{7DF9EFF1-8E4F-4219-B183-253D8F1BF7FC}" destId="{B6E1B2E9-7706-4CA9-854F-D8B6F71C181A}" srcOrd="0" destOrd="0" presId="urn:microsoft.com/office/officeart/2005/8/layout/orgChart1"/>
    <dgm:cxn modelId="{358C9F1D-E35D-422F-948D-37F60A293EBB}" type="presParOf" srcId="{7DF9EFF1-8E4F-4219-B183-253D8F1BF7FC}" destId="{DCBA378A-CCD6-40C3-92F5-800C06728043}" srcOrd="1" destOrd="0" presId="urn:microsoft.com/office/officeart/2005/8/layout/orgChart1"/>
    <dgm:cxn modelId="{77F6FA0B-B760-4631-B54C-CBD96DB5CDC6}" type="presParOf" srcId="{60E9C034-65F4-4DF6-83CC-9E172FE44BEC}" destId="{8A03B9C7-BC60-4090-81F1-1D5AAE75158B}" srcOrd="1" destOrd="0" presId="urn:microsoft.com/office/officeart/2005/8/layout/orgChart1"/>
    <dgm:cxn modelId="{10C3769C-45C7-4859-A24F-F994BACC8D2B}" type="presParOf" srcId="{8A03B9C7-BC60-4090-81F1-1D5AAE75158B}" destId="{2F9BABF1-57EA-4EEF-B80F-66E7DF8FC533}" srcOrd="0" destOrd="0" presId="urn:microsoft.com/office/officeart/2005/8/layout/orgChart1"/>
    <dgm:cxn modelId="{649BDF2C-E665-41EA-8B05-58EE05E4CDE8}" type="presParOf" srcId="{8A03B9C7-BC60-4090-81F1-1D5AAE75158B}" destId="{B1FFD9A3-531E-466C-A715-A32713AE9E89}" srcOrd="1" destOrd="0" presId="urn:microsoft.com/office/officeart/2005/8/layout/orgChart1"/>
    <dgm:cxn modelId="{3D942FE9-FB0C-4D8B-887B-555962DE7BE4}" type="presParOf" srcId="{B1FFD9A3-531E-466C-A715-A32713AE9E89}" destId="{D9205B55-04DA-465D-828A-B1B081215636}" srcOrd="0" destOrd="0" presId="urn:microsoft.com/office/officeart/2005/8/layout/orgChart1"/>
    <dgm:cxn modelId="{20A3CC89-34FB-4C43-8E92-BB52AFEE9B7F}" type="presParOf" srcId="{D9205B55-04DA-465D-828A-B1B081215636}" destId="{899B05C9-D0CC-479F-A846-7FA4599A7793}" srcOrd="0" destOrd="0" presId="urn:microsoft.com/office/officeart/2005/8/layout/orgChart1"/>
    <dgm:cxn modelId="{6C689675-87F1-421C-ABF1-F420E25D5FBF}" type="presParOf" srcId="{D9205B55-04DA-465D-828A-B1B081215636}" destId="{53188CC4-86DF-4249-8DE3-C632A6FD7EA6}" srcOrd="1" destOrd="0" presId="urn:microsoft.com/office/officeart/2005/8/layout/orgChart1"/>
    <dgm:cxn modelId="{6E96CCE9-AA6D-4984-BF6A-733422E139C9}" type="presParOf" srcId="{B1FFD9A3-531E-466C-A715-A32713AE9E89}" destId="{93DB075F-EC92-4237-B5B8-B6E4D72CBFF3}" srcOrd="1" destOrd="0" presId="urn:microsoft.com/office/officeart/2005/8/layout/orgChart1"/>
    <dgm:cxn modelId="{BF69071F-6A20-4DF0-A920-56012C155B62}" type="presParOf" srcId="{93DB075F-EC92-4237-B5B8-B6E4D72CBFF3}" destId="{E1753913-D7CF-4D99-988B-21B45FF8FC97}" srcOrd="0" destOrd="0" presId="urn:microsoft.com/office/officeart/2005/8/layout/orgChart1"/>
    <dgm:cxn modelId="{ECEFF356-18C0-438E-87B3-0E782D808979}" type="presParOf" srcId="{93DB075F-EC92-4237-B5B8-B6E4D72CBFF3}" destId="{73BEE5DB-3C44-478B-9A37-B92D98A21F37}" srcOrd="1" destOrd="0" presId="urn:microsoft.com/office/officeart/2005/8/layout/orgChart1"/>
    <dgm:cxn modelId="{57CEEE6B-8F79-4CCF-B442-15376925CF27}" type="presParOf" srcId="{73BEE5DB-3C44-478B-9A37-B92D98A21F37}" destId="{A6DBE705-D602-4E69-B267-0C6F2B457B11}" srcOrd="0" destOrd="0" presId="urn:microsoft.com/office/officeart/2005/8/layout/orgChart1"/>
    <dgm:cxn modelId="{2D3F8366-B4CE-4FD0-8243-677F5EA31296}" type="presParOf" srcId="{A6DBE705-D602-4E69-B267-0C6F2B457B11}" destId="{5F331FB9-560A-4336-AA2E-907BB402EE4A}" srcOrd="0" destOrd="0" presId="urn:microsoft.com/office/officeart/2005/8/layout/orgChart1"/>
    <dgm:cxn modelId="{F5B42769-B9D1-42C0-A720-D2905D915158}" type="presParOf" srcId="{A6DBE705-D602-4E69-B267-0C6F2B457B11}" destId="{93CD2AA1-CCE4-42EC-96FA-09B800903238}" srcOrd="1" destOrd="0" presId="urn:microsoft.com/office/officeart/2005/8/layout/orgChart1"/>
    <dgm:cxn modelId="{F77C93A3-4507-4CF8-8036-D81076A1E26F}" type="presParOf" srcId="{73BEE5DB-3C44-478B-9A37-B92D98A21F37}" destId="{18B2F25B-B0E2-4A97-8547-E2E2BE98DCD0}" srcOrd="1" destOrd="0" presId="urn:microsoft.com/office/officeart/2005/8/layout/orgChart1"/>
    <dgm:cxn modelId="{646BC016-FAEF-4EB4-ABE1-0EFFA947F5A9}" type="presParOf" srcId="{73BEE5DB-3C44-478B-9A37-B92D98A21F37}" destId="{EB58F107-539A-4153-81F2-9231F9F5DF47}" srcOrd="2" destOrd="0" presId="urn:microsoft.com/office/officeart/2005/8/layout/orgChart1"/>
    <dgm:cxn modelId="{47959268-2D20-4471-886B-85E4E323B6DD}" type="presParOf" srcId="{B1FFD9A3-531E-466C-A715-A32713AE9E89}" destId="{3889B061-3AC6-4532-A9B2-DF6C5B9F166F}" srcOrd="2" destOrd="0" presId="urn:microsoft.com/office/officeart/2005/8/layout/orgChart1"/>
    <dgm:cxn modelId="{B1FAEBA4-7663-4334-8CAC-B2005070DA69}" type="presParOf" srcId="{8A03B9C7-BC60-4090-81F1-1D5AAE75158B}" destId="{397909B2-F2FC-4123-AC2D-B58BFBD99001}" srcOrd="2" destOrd="0" presId="urn:microsoft.com/office/officeart/2005/8/layout/orgChart1"/>
    <dgm:cxn modelId="{535CE01B-24B1-4B30-8179-9D25994C2480}" type="presParOf" srcId="{8A03B9C7-BC60-4090-81F1-1D5AAE75158B}" destId="{FFB6FA6C-1870-48E9-A22A-E40DFF7263B2}" srcOrd="3" destOrd="0" presId="urn:microsoft.com/office/officeart/2005/8/layout/orgChart1"/>
    <dgm:cxn modelId="{AC81F20A-BE03-4382-B77D-89A13B2CA657}" type="presParOf" srcId="{FFB6FA6C-1870-48E9-A22A-E40DFF7263B2}" destId="{784EF0D1-62A1-4B9B-93DB-70DBBA6103FB}" srcOrd="0" destOrd="0" presId="urn:microsoft.com/office/officeart/2005/8/layout/orgChart1"/>
    <dgm:cxn modelId="{6F1BF165-E01D-412E-BE5F-F7EE0E2592F5}" type="presParOf" srcId="{784EF0D1-62A1-4B9B-93DB-70DBBA6103FB}" destId="{48C330F1-FDE9-4125-B369-EF6E493A34E9}" srcOrd="0" destOrd="0" presId="urn:microsoft.com/office/officeart/2005/8/layout/orgChart1"/>
    <dgm:cxn modelId="{DE16ADF1-84EA-4053-830D-0FD3BB05D4DB}" type="presParOf" srcId="{784EF0D1-62A1-4B9B-93DB-70DBBA6103FB}" destId="{F3108567-6431-48BA-AA9F-2F3C0112C098}" srcOrd="1" destOrd="0" presId="urn:microsoft.com/office/officeart/2005/8/layout/orgChart1"/>
    <dgm:cxn modelId="{290D71C4-09A1-4054-BB15-5201D3C7CFD7}" type="presParOf" srcId="{FFB6FA6C-1870-48E9-A22A-E40DFF7263B2}" destId="{6C45054F-3AEE-4E3E-9BCF-D36E21762FD5}" srcOrd="1" destOrd="0" presId="urn:microsoft.com/office/officeart/2005/8/layout/orgChart1"/>
    <dgm:cxn modelId="{483A02A7-606B-45D4-8259-2B60E2B34A9A}" type="presParOf" srcId="{FFB6FA6C-1870-48E9-A22A-E40DFF7263B2}" destId="{37B70AF3-BBA7-43E0-BC27-6AD5047100B5}" srcOrd="2" destOrd="0" presId="urn:microsoft.com/office/officeart/2005/8/layout/orgChart1"/>
    <dgm:cxn modelId="{0B207BE1-6F27-4201-914C-5C89445E8F64}" type="presParOf" srcId="{8A03B9C7-BC60-4090-81F1-1D5AAE75158B}" destId="{B4BA5741-BA6F-4DDA-80AE-C3F47E7D75D8}" srcOrd="4" destOrd="0" presId="urn:microsoft.com/office/officeart/2005/8/layout/orgChart1"/>
    <dgm:cxn modelId="{752C5635-D549-4B91-A143-811816EE1A74}" type="presParOf" srcId="{8A03B9C7-BC60-4090-81F1-1D5AAE75158B}" destId="{5627C749-EAC9-40DA-897B-CA8B27AB2963}" srcOrd="5" destOrd="0" presId="urn:microsoft.com/office/officeart/2005/8/layout/orgChart1"/>
    <dgm:cxn modelId="{7F3B0F3D-172E-4A68-8EF8-C54C6B63F56A}" type="presParOf" srcId="{5627C749-EAC9-40DA-897B-CA8B27AB2963}" destId="{6C4DCD54-6E40-44A2-B409-F2E6E5E46056}" srcOrd="0" destOrd="0" presId="urn:microsoft.com/office/officeart/2005/8/layout/orgChart1"/>
    <dgm:cxn modelId="{05197660-3A80-433B-9426-21792AF9A194}" type="presParOf" srcId="{6C4DCD54-6E40-44A2-B409-F2E6E5E46056}" destId="{CEE3C45D-75BF-49A5-9B7D-508B67233722}" srcOrd="0" destOrd="0" presId="urn:microsoft.com/office/officeart/2005/8/layout/orgChart1"/>
    <dgm:cxn modelId="{2DE88FEA-F0B8-4DE8-8D9D-46A8C63BDE6C}" type="presParOf" srcId="{6C4DCD54-6E40-44A2-B409-F2E6E5E46056}" destId="{3DAE03EE-BDC6-4BF1-9DDD-4E4B6B1C4719}" srcOrd="1" destOrd="0" presId="urn:microsoft.com/office/officeart/2005/8/layout/orgChart1"/>
    <dgm:cxn modelId="{30FEE857-B6E8-4447-8BB6-5F997180865C}" type="presParOf" srcId="{5627C749-EAC9-40DA-897B-CA8B27AB2963}" destId="{6A90CDC7-D390-4F62-8428-68171CFA0FF4}" srcOrd="1" destOrd="0" presId="urn:microsoft.com/office/officeart/2005/8/layout/orgChart1"/>
    <dgm:cxn modelId="{40C0C6DB-7DFA-4DE0-9BE8-72C87F073FA6}" type="presParOf" srcId="{6A90CDC7-D390-4F62-8428-68171CFA0FF4}" destId="{E2625742-993A-4B3D-9EB3-32462B2490C6}" srcOrd="0" destOrd="0" presId="urn:microsoft.com/office/officeart/2005/8/layout/orgChart1"/>
    <dgm:cxn modelId="{45B0B0A8-2B5A-4916-AC17-2294A7A2FD70}" type="presParOf" srcId="{6A90CDC7-D390-4F62-8428-68171CFA0FF4}" destId="{1C206E84-1E71-44A6-AB7D-25E7B91CD176}" srcOrd="1" destOrd="0" presId="urn:microsoft.com/office/officeart/2005/8/layout/orgChart1"/>
    <dgm:cxn modelId="{1BF1181E-1CAA-427C-8027-41B176F6992C}" type="presParOf" srcId="{1C206E84-1E71-44A6-AB7D-25E7B91CD176}" destId="{6E3DEE0D-7C68-42F8-AEDE-2E5E8532D519}" srcOrd="0" destOrd="0" presId="urn:microsoft.com/office/officeart/2005/8/layout/orgChart1"/>
    <dgm:cxn modelId="{43C6FE07-D301-4E2F-98DA-156CC6DC513A}" type="presParOf" srcId="{6E3DEE0D-7C68-42F8-AEDE-2E5E8532D519}" destId="{2485B90E-29FD-40FE-B9B7-F08CB3F961E0}" srcOrd="0" destOrd="0" presId="urn:microsoft.com/office/officeart/2005/8/layout/orgChart1"/>
    <dgm:cxn modelId="{0A851986-A893-4BD8-AF93-900E099DB0A7}" type="presParOf" srcId="{6E3DEE0D-7C68-42F8-AEDE-2E5E8532D519}" destId="{CF5701E7-7785-4126-8894-621D573A4D6B}" srcOrd="1" destOrd="0" presId="urn:microsoft.com/office/officeart/2005/8/layout/orgChart1"/>
    <dgm:cxn modelId="{4C9FFD90-D779-4622-B7F7-0AA5D509556F}" type="presParOf" srcId="{1C206E84-1E71-44A6-AB7D-25E7B91CD176}" destId="{55545FAF-15F4-41DC-90D2-1A5382216DF0}" srcOrd="1" destOrd="0" presId="urn:microsoft.com/office/officeart/2005/8/layout/orgChart1"/>
    <dgm:cxn modelId="{87CAA6D8-910C-47B4-9ECA-07E84CE8E73E}" type="presParOf" srcId="{1C206E84-1E71-44A6-AB7D-25E7B91CD176}" destId="{C6E9E21D-98EC-46E6-B278-445F4365D715}" srcOrd="2" destOrd="0" presId="urn:microsoft.com/office/officeart/2005/8/layout/orgChart1"/>
    <dgm:cxn modelId="{B8340039-4CA8-4D4D-AD53-133E95ADCAE0}" type="presParOf" srcId="{6A90CDC7-D390-4F62-8428-68171CFA0FF4}" destId="{ED03A740-895E-451D-A5BC-C8FB18BCCCC2}" srcOrd="2" destOrd="0" presId="urn:microsoft.com/office/officeart/2005/8/layout/orgChart1"/>
    <dgm:cxn modelId="{06C6345D-AEE0-4C9E-A61D-9ED658B69685}" type="presParOf" srcId="{6A90CDC7-D390-4F62-8428-68171CFA0FF4}" destId="{26F6CD9F-93AF-4122-B2FA-F01C746E630A}" srcOrd="3" destOrd="0" presId="urn:microsoft.com/office/officeart/2005/8/layout/orgChart1"/>
    <dgm:cxn modelId="{4DBEB704-56D2-4F76-B4AE-51181882A1A9}" type="presParOf" srcId="{26F6CD9F-93AF-4122-B2FA-F01C746E630A}" destId="{D6F10205-20D7-44EF-BB03-20EBF502965F}" srcOrd="0" destOrd="0" presId="urn:microsoft.com/office/officeart/2005/8/layout/orgChart1"/>
    <dgm:cxn modelId="{22CC810C-E220-4B10-8313-CB8FA7808B46}" type="presParOf" srcId="{D6F10205-20D7-44EF-BB03-20EBF502965F}" destId="{8AC57ED6-5A09-4942-B943-37BB6CC7D583}" srcOrd="0" destOrd="0" presId="urn:microsoft.com/office/officeart/2005/8/layout/orgChart1"/>
    <dgm:cxn modelId="{44000B9E-812B-4117-B944-4D5D2637E15D}" type="presParOf" srcId="{D6F10205-20D7-44EF-BB03-20EBF502965F}" destId="{43A23374-CD14-400D-BEDC-630897C3287B}" srcOrd="1" destOrd="0" presId="urn:microsoft.com/office/officeart/2005/8/layout/orgChart1"/>
    <dgm:cxn modelId="{C0E57EDC-A9F8-4843-94B8-611FC01BE057}" type="presParOf" srcId="{26F6CD9F-93AF-4122-B2FA-F01C746E630A}" destId="{77D36F09-CA30-4EE7-9717-278EA8DCEC38}" srcOrd="1" destOrd="0" presId="urn:microsoft.com/office/officeart/2005/8/layout/orgChart1"/>
    <dgm:cxn modelId="{C2DB8502-685D-4446-8854-CE4F9C63B41A}" type="presParOf" srcId="{26F6CD9F-93AF-4122-B2FA-F01C746E630A}" destId="{841A4F2C-9502-4B89-B1DF-40E9F7BB698D}" srcOrd="2" destOrd="0" presId="urn:microsoft.com/office/officeart/2005/8/layout/orgChart1"/>
    <dgm:cxn modelId="{662CA510-543E-48B4-B00A-363871220567}" type="presParOf" srcId="{5627C749-EAC9-40DA-897B-CA8B27AB2963}" destId="{5D8EDC4A-BC51-4914-A3D7-6F219D3C1DC3}" srcOrd="2" destOrd="0" presId="urn:microsoft.com/office/officeart/2005/8/layout/orgChart1"/>
    <dgm:cxn modelId="{AA636AE9-D395-4F72-BC3C-0456447D9D4C}" type="presParOf" srcId="{8A03B9C7-BC60-4090-81F1-1D5AAE75158B}" destId="{40058761-0BF9-4491-A141-BB518AF90C9B}" srcOrd="6" destOrd="0" presId="urn:microsoft.com/office/officeart/2005/8/layout/orgChart1"/>
    <dgm:cxn modelId="{442C63B4-FCB2-44B3-9E62-D021BDB4532E}" type="presParOf" srcId="{8A03B9C7-BC60-4090-81F1-1D5AAE75158B}" destId="{8E33D5DA-8720-4956-8A42-0663887D0720}" srcOrd="7" destOrd="0" presId="urn:microsoft.com/office/officeart/2005/8/layout/orgChart1"/>
    <dgm:cxn modelId="{6B16747C-8BBB-44C9-B466-6D019B8F3BA0}" type="presParOf" srcId="{8E33D5DA-8720-4956-8A42-0663887D0720}" destId="{17DAE49D-A5FA-4112-8210-56585D3E83D9}" srcOrd="0" destOrd="0" presId="urn:microsoft.com/office/officeart/2005/8/layout/orgChart1"/>
    <dgm:cxn modelId="{3862D587-0099-4D61-BD97-F557C51D4649}" type="presParOf" srcId="{17DAE49D-A5FA-4112-8210-56585D3E83D9}" destId="{E12A27AE-4103-442F-9EAD-084BADA420EB}" srcOrd="0" destOrd="0" presId="urn:microsoft.com/office/officeart/2005/8/layout/orgChart1"/>
    <dgm:cxn modelId="{7A2D82E0-E4AF-4DA5-81A7-520E48C6913C}" type="presParOf" srcId="{17DAE49D-A5FA-4112-8210-56585D3E83D9}" destId="{8571BEEC-2D68-4E36-8E25-C71D0CAC703E}" srcOrd="1" destOrd="0" presId="urn:microsoft.com/office/officeart/2005/8/layout/orgChart1"/>
    <dgm:cxn modelId="{BBB2054E-59DE-48CF-9A53-00C5D210351D}" type="presParOf" srcId="{8E33D5DA-8720-4956-8A42-0663887D0720}" destId="{CA0D8B90-4AA4-4C74-8AB3-2909DD18C91A}" srcOrd="1" destOrd="0" presId="urn:microsoft.com/office/officeart/2005/8/layout/orgChart1"/>
    <dgm:cxn modelId="{E88CE9F6-B41C-4FED-B3F4-C100D39DAF35}" type="presParOf" srcId="{CA0D8B90-4AA4-4C74-8AB3-2909DD18C91A}" destId="{BAC1A692-6BD0-4639-9713-674207CC38A9}" srcOrd="0" destOrd="0" presId="urn:microsoft.com/office/officeart/2005/8/layout/orgChart1"/>
    <dgm:cxn modelId="{D03C9802-A33E-4080-85F4-094947E635EB}" type="presParOf" srcId="{CA0D8B90-4AA4-4C74-8AB3-2909DD18C91A}" destId="{D6958E49-AEE0-4313-9145-BA2E3E37385D}" srcOrd="1" destOrd="0" presId="urn:microsoft.com/office/officeart/2005/8/layout/orgChart1"/>
    <dgm:cxn modelId="{781A272B-EF25-4ED5-B2AB-A63ABD7A4BA6}" type="presParOf" srcId="{D6958E49-AEE0-4313-9145-BA2E3E37385D}" destId="{D952A451-97C4-40AC-84BE-48C18B6CCCC7}" srcOrd="0" destOrd="0" presId="urn:microsoft.com/office/officeart/2005/8/layout/orgChart1"/>
    <dgm:cxn modelId="{E190407C-A8DE-42B3-BC9A-9B1FC13458E0}" type="presParOf" srcId="{D952A451-97C4-40AC-84BE-48C18B6CCCC7}" destId="{963A60C6-4E96-4F94-9DA6-3C5F28D54FC9}" srcOrd="0" destOrd="0" presId="urn:microsoft.com/office/officeart/2005/8/layout/orgChart1"/>
    <dgm:cxn modelId="{3C1EB5D6-E881-435B-BA91-299AD62A6D4C}" type="presParOf" srcId="{D952A451-97C4-40AC-84BE-48C18B6CCCC7}" destId="{3F506F2A-EB28-4310-957D-1DF5DC5C292C}" srcOrd="1" destOrd="0" presId="urn:microsoft.com/office/officeart/2005/8/layout/orgChart1"/>
    <dgm:cxn modelId="{99B912AC-7A4A-4A08-BA24-FF6696529C4A}" type="presParOf" srcId="{D6958E49-AEE0-4313-9145-BA2E3E37385D}" destId="{3EF10CD1-9FB6-4324-B0C5-E0039117D1E8}" srcOrd="1" destOrd="0" presId="urn:microsoft.com/office/officeart/2005/8/layout/orgChart1"/>
    <dgm:cxn modelId="{DBBAC812-4A66-49E0-AF9F-A3E23EEB5FC5}" type="presParOf" srcId="{D6958E49-AEE0-4313-9145-BA2E3E37385D}" destId="{28AB2A59-BAC2-451A-AD26-136E0AA48C90}" srcOrd="2" destOrd="0" presId="urn:microsoft.com/office/officeart/2005/8/layout/orgChart1"/>
    <dgm:cxn modelId="{26A0AE95-E391-4E1F-A88B-819193C7F69B}" type="presParOf" srcId="{8E33D5DA-8720-4956-8A42-0663887D0720}" destId="{D1AC621F-2BE1-4478-AAC7-CB699608E3F5}" srcOrd="2" destOrd="0" presId="urn:microsoft.com/office/officeart/2005/8/layout/orgChart1"/>
    <dgm:cxn modelId="{4C3FD31F-BC49-4C25-9B00-159A680D842C}" type="presParOf" srcId="{60E9C034-65F4-4DF6-83CC-9E172FE44BEC}" destId="{98E68CE1-F52C-4C67-9A47-2ED09E6D626D}" srcOrd="2" destOrd="0" presId="urn:microsoft.com/office/officeart/2005/8/layout/orgChart1"/>
    <dgm:cxn modelId="{8CE0CC43-C48F-4F6A-9EFC-4BBC1E195101}" type="presParOf" srcId="{76D3F05A-4157-40B3-A88D-439316AD0519}" destId="{30AF0822-F4E5-4B15-BC46-1F8F54FD7DA9}" srcOrd="12" destOrd="0" presId="urn:microsoft.com/office/officeart/2005/8/layout/orgChart1"/>
    <dgm:cxn modelId="{335716E0-226B-483A-8F10-4C9375BE72FA}" type="presParOf" srcId="{76D3F05A-4157-40B3-A88D-439316AD0519}" destId="{E33FEB95-B61E-4B5C-AA00-BA3D3BA9B462}" srcOrd="13" destOrd="0" presId="urn:microsoft.com/office/officeart/2005/8/layout/orgChart1"/>
    <dgm:cxn modelId="{FC3E1803-7AFE-42DD-9A8F-3F506CE20FCC}" type="presParOf" srcId="{E33FEB95-B61E-4B5C-AA00-BA3D3BA9B462}" destId="{66BA2151-4EFA-411C-BD3D-7F910D3B46C7}" srcOrd="0" destOrd="0" presId="urn:microsoft.com/office/officeart/2005/8/layout/orgChart1"/>
    <dgm:cxn modelId="{4F200477-B3D2-4CA9-92B2-986FBD76F5DE}" type="presParOf" srcId="{66BA2151-4EFA-411C-BD3D-7F910D3B46C7}" destId="{E8C2464A-F58C-4153-9D09-497198992AC9}" srcOrd="0" destOrd="0" presId="urn:microsoft.com/office/officeart/2005/8/layout/orgChart1"/>
    <dgm:cxn modelId="{D0AEFDC0-D4D4-4D98-BDC1-C0528964E894}" type="presParOf" srcId="{66BA2151-4EFA-411C-BD3D-7F910D3B46C7}" destId="{0FA908E3-1D78-43E4-B713-2DA06E5C779F}" srcOrd="1" destOrd="0" presId="urn:microsoft.com/office/officeart/2005/8/layout/orgChart1"/>
    <dgm:cxn modelId="{4047581C-AFBA-4715-9FD1-B98F48472538}" type="presParOf" srcId="{E33FEB95-B61E-4B5C-AA00-BA3D3BA9B462}" destId="{FE1650AC-85EE-4812-9E09-B88A6D34D2E0}" srcOrd="1" destOrd="0" presId="urn:microsoft.com/office/officeart/2005/8/layout/orgChart1"/>
    <dgm:cxn modelId="{4D0E49D8-7B0E-4847-9F18-BB81E4C84F46}" type="presParOf" srcId="{FE1650AC-85EE-4812-9E09-B88A6D34D2E0}" destId="{C8DFFC4B-4642-4A11-B434-781C1E7568C7}" srcOrd="0" destOrd="0" presId="urn:microsoft.com/office/officeart/2005/8/layout/orgChart1"/>
    <dgm:cxn modelId="{B1B2AA09-681E-4B62-B073-B7CD38046CBB}" type="presParOf" srcId="{FE1650AC-85EE-4812-9E09-B88A6D34D2E0}" destId="{165D9839-C5B6-4CFC-B507-ACB082E2A6E4}" srcOrd="1" destOrd="0" presId="urn:microsoft.com/office/officeart/2005/8/layout/orgChart1"/>
    <dgm:cxn modelId="{DEBDBFBF-CAC3-48C6-B5B3-1629F47D2F73}" type="presParOf" srcId="{165D9839-C5B6-4CFC-B507-ACB082E2A6E4}" destId="{38EB9A65-D2B7-4AC0-B234-169954905D23}" srcOrd="0" destOrd="0" presId="urn:microsoft.com/office/officeart/2005/8/layout/orgChart1"/>
    <dgm:cxn modelId="{F2053D33-6575-46A7-9684-9AD61FCDEC85}" type="presParOf" srcId="{38EB9A65-D2B7-4AC0-B234-169954905D23}" destId="{BDC7ED3C-7959-442C-99FF-8EA80194080B}" srcOrd="0" destOrd="0" presId="urn:microsoft.com/office/officeart/2005/8/layout/orgChart1"/>
    <dgm:cxn modelId="{DA2A891F-EABC-4EAD-8C4E-CBED0FFC15E5}" type="presParOf" srcId="{38EB9A65-D2B7-4AC0-B234-169954905D23}" destId="{589B3C6C-6455-4C27-A8B6-6FEE5E3B312C}" srcOrd="1" destOrd="0" presId="urn:microsoft.com/office/officeart/2005/8/layout/orgChart1"/>
    <dgm:cxn modelId="{FCF518A7-1FD3-45FE-A84F-C58E9DB3EB13}" type="presParOf" srcId="{165D9839-C5B6-4CFC-B507-ACB082E2A6E4}" destId="{5B644796-486A-4D10-87F7-E0680A6B4B3B}" srcOrd="1" destOrd="0" presId="urn:microsoft.com/office/officeart/2005/8/layout/orgChart1"/>
    <dgm:cxn modelId="{436288B7-9DE0-44ED-B371-40940CF165CD}" type="presParOf" srcId="{165D9839-C5B6-4CFC-B507-ACB082E2A6E4}" destId="{4386E78C-43CF-4641-A252-AF184662862F}" srcOrd="2" destOrd="0" presId="urn:microsoft.com/office/officeart/2005/8/layout/orgChart1"/>
    <dgm:cxn modelId="{DD1DC2E3-B7A3-4047-8081-2AD099D7BED3}" type="presParOf" srcId="{FE1650AC-85EE-4812-9E09-B88A6D34D2E0}" destId="{C7840F5B-BD48-4A62-9E55-42C68DD87E1C}" srcOrd="2" destOrd="0" presId="urn:microsoft.com/office/officeart/2005/8/layout/orgChart1"/>
    <dgm:cxn modelId="{7DD976A1-8EA5-402A-9AB4-4430257F9951}" type="presParOf" srcId="{FE1650AC-85EE-4812-9E09-B88A6D34D2E0}" destId="{49BB32FB-1464-4AFE-B382-77CEB8D02969}" srcOrd="3" destOrd="0" presId="urn:microsoft.com/office/officeart/2005/8/layout/orgChart1"/>
    <dgm:cxn modelId="{CB1DF6B9-0BAB-4876-92A5-9979FC1DF51C}" type="presParOf" srcId="{49BB32FB-1464-4AFE-B382-77CEB8D02969}" destId="{836D83CB-F3AC-47F0-94FB-F052F9BF4191}" srcOrd="0" destOrd="0" presId="urn:microsoft.com/office/officeart/2005/8/layout/orgChart1"/>
    <dgm:cxn modelId="{2E9E1D1C-54D4-4BB0-A7A1-4B6E4C285A4E}" type="presParOf" srcId="{836D83CB-F3AC-47F0-94FB-F052F9BF4191}" destId="{FB67C943-B2FC-48C8-BB8E-DAE0B7ACE5A7}" srcOrd="0" destOrd="0" presId="urn:microsoft.com/office/officeart/2005/8/layout/orgChart1"/>
    <dgm:cxn modelId="{61153CF4-4DB3-4713-A54F-28B5EFDB7793}" type="presParOf" srcId="{836D83CB-F3AC-47F0-94FB-F052F9BF4191}" destId="{1107AB56-10A5-4E7F-B428-FA541903AA0A}" srcOrd="1" destOrd="0" presId="urn:microsoft.com/office/officeart/2005/8/layout/orgChart1"/>
    <dgm:cxn modelId="{BE85797D-9AC6-4AE7-BC47-015FA4CE7945}" type="presParOf" srcId="{49BB32FB-1464-4AFE-B382-77CEB8D02969}" destId="{1FF9E9DD-E208-4219-B03E-DD37087F88AD}" srcOrd="1" destOrd="0" presId="urn:microsoft.com/office/officeart/2005/8/layout/orgChart1"/>
    <dgm:cxn modelId="{3D563324-5439-4E47-A4B8-CA26E7D6552A}" type="presParOf" srcId="{49BB32FB-1464-4AFE-B382-77CEB8D02969}" destId="{BF8D2A37-8BB2-4D7D-8C34-907C35E1DCDE}" srcOrd="2" destOrd="0" presId="urn:microsoft.com/office/officeart/2005/8/layout/orgChart1"/>
    <dgm:cxn modelId="{87B0EAD0-EB9F-441D-8C4E-647FC5AEDACA}" type="presParOf" srcId="{FE1650AC-85EE-4812-9E09-B88A6D34D2E0}" destId="{6598C5A1-D72D-4595-B92E-833F161A43BB}" srcOrd="4" destOrd="0" presId="urn:microsoft.com/office/officeart/2005/8/layout/orgChart1"/>
    <dgm:cxn modelId="{3F18E27A-86AF-4865-A6FB-38F69050B228}" type="presParOf" srcId="{FE1650AC-85EE-4812-9E09-B88A6D34D2E0}" destId="{84EECEA7-54D5-4004-BD1E-47418C802374}" srcOrd="5" destOrd="0" presId="urn:microsoft.com/office/officeart/2005/8/layout/orgChart1"/>
    <dgm:cxn modelId="{2B14E7AB-C8B2-4621-8510-8128FE9FEBF2}" type="presParOf" srcId="{84EECEA7-54D5-4004-BD1E-47418C802374}" destId="{7855B705-2313-49D3-85B2-3DF80696D68B}" srcOrd="0" destOrd="0" presId="urn:microsoft.com/office/officeart/2005/8/layout/orgChart1"/>
    <dgm:cxn modelId="{59091592-E5EE-46FF-B694-D9876D80C2E6}" type="presParOf" srcId="{7855B705-2313-49D3-85B2-3DF80696D68B}" destId="{8B2D5F1D-E50E-491A-8036-B6A97DB6123F}" srcOrd="0" destOrd="0" presId="urn:microsoft.com/office/officeart/2005/8/layout/orgChart1"/>
    <dgm:cxn modelId="{430E2561-E4C8-443A-A63D-E3A63DB0961C}" type="presParOf" srcId="{7855B705-2313-49D3-85B2-3DF80696D68B}" destId="{BEEAB06F-62CD-4D62-BD9D-4D3274D3A83B}" srcOrd="1" destOrd="0" presId="urn:microsoft.com/office/officeart/2005/8/layout/orgChart1"/>
    <dgm:cxn modelId="{6BDA7DC6-EE35-40D9-891B-70C4E1E1FFD7}" type="presParOf" srcId="{84EECEA7-54D5-4004-BD1E-47418C802374}" destId="{5F785694-FCAB-4745-A20E-3B8464538365}" srcOrd="1" destOrd="0" presId="urn:microsoft.com/office/officeart/2005/8/layout/orgChart1"/>
    <dgm:cxn modelId="{52765EF5-45A3-40BC-9917-A2A5FA85C2C3}" type="presParOf" srcId="{5F785694-FCAB-4745-A20E-3B8464538365}" destId="{08F0A5F8-EEEC-421C-8474-0F6B48ED9837}" srcOrd="0" destOrd="0" presId="urn:microsoft.com/office/officeart/2005/8/layout/orgChart1"/>
    <dgm:cxn modelId="{594C8DDB-7C61-4317-8396-5D01F6004B85}" type="presParOf" srcId="{5F785694-FCAB-4745-A20E-3B8464538365}" destId="{02305E71-7FB4-47F4-9F30-CE8227522BBB}" srcOrd="1" destOrd="0" presId="urn:microsoft.com/office/officeart/2005/8/layout/orgChart1"/>
    <dgm:cxn modelId="{175DC6FB-7DE3-44D8-BA25-7B1734D58AE9}" type="presParOf" srcId="{02305E71-7FB4-47F4-9F30-CE8227522BBB}" destId="{10DDE526-9141-426C-B6FB-EF9564CDFC72}" srcOrd="0" destOrd="0" presId="urn:microsoft.com/office/officeart/2005/8/layout/orgChart1"/>
    <dgm:cxn modelId="{68D1DAC6-E84B-4DB4-A443-CBC97C05516B}" type="presParOf" srcId="{10DDE526-9141-426C-B6FB-EF9564CDFC72}" destId="{A545BD63-4453-4A1D-867B-D45F70A2D76F}" srcOrd="0" destOrd="0" presId="urn:microsoft.com/office/officeart/2005/8/layout/orgChart1"/>
    <dgm:cxn modelId="{2D9EE4F6-B16C-4CBC-9F9F-CFE0155148D9}" type="presParOf" srcId="{10DDE526-9141-426C-B6FB-EF9564CDFC72}" destId="{A9889B15-7643-425B-A8D2-2BDA837F66EB}" srcOrd="1" destOrd="0" presId="urn:microsoft.com/office/officeart/2005/8/layout/orgChart1"/>
    <dgm:cxn modelId="{D72BF56E-A2D1-42E2-9C51-DA13778179CF}" type="presParOf" srcId="{02305E71-7FB4-47F4-9F30-CE8227522BBB}" destId="{47521890-098A-471C-80D5-4B07CC891F9B}" srcOrd="1" destOrd="0" presId="urn:microsoft.com/office/officeart/2005/8/layout/orgChart1"/>
    <dgm:cxn modelId="{DCE979C4-455A-4197-8B3D-852E9C672FAE}" type="presParOf" srcId="{02305E71-7FB4-47F4-9F30-CE8227522BBB}" destId="{8BF87C81-7DCE-4983-A1F9-51D5C0E3DD82}" srcOrd="2" destOrd="0" presId="urn:microsoft.com/office/officeart/2005/8/layout/orgChart1"/>
    <dgm:cxn modelId="{642A1BFB-32C9-402D-ADB5-806432DF961E}" type="presParOf" srcId="{84EECEA7-54D5-4004-BD1E-47418C802374}" destId="{99EF4E24-37F2-4067-BA5D-4369439B33B2}" srcOrd="2" destOrd="0" presId="urn:microsoft.com/office/officeart/2005/8/layout/orgChart1"/>
    <dgm:cxn modelId="{B3D9B89D-D876-4F9E-8901-FD265572786B}" type="presParOf" srcId="{FE1650AC-85EE-4812-9E09-B88A6D34D2E0}" destId="{3E3C74C2-66AC-441F-B975-07A1BEA44B62}" srcOrd="6" destOrd="0" presId="urn:microsoft.com/office/officeart/2005/8/layout/orgChart1"/>
    <dgm:cxn modelId="{D88DB450-01D5-4F07-A9AF-62B9FD614828}" type="presParOf" srcId="{FE1650AC-85EE-4812-9E09-B88A6D34D2E0}" destId="{4B24F567-2B27-4FF4-9B5C-F3CA2C58DCF9}" srcOrd="7" destOrd="0" presId="urn:microsoft.com/office/officeart/2005/8/layout/orgChart1"/>
    <dgm:cxn modelId="{8E0F258E-08F3-4C75-B51C-F08D5E9FB035}" type="presParOf" srcId="{4B24F567-2B27-4FF4-9B5C-F3CA2C58DCF9}" destId="{FBB77340-D42A-49AF-9668-45046DFC2258}" srcOrd="0" destOrd="0" presId="urn:microsoft.com/office/officeart/2005/8/layout/orgChart1"/>
    <dgm:cxn modelId="{C4418C1D-0271-440F-AE8A-797037CD32DB}" type="presParOf" srcId="{FBB77340-D42A-49AF-9668-45046DFC2258}" destId="{8E7FD62C-FB2A-4822-AEC4-93E09114A6EA}" srcOrd="0" destOrd="0" presId="urn:microsoft.com/office/officeart/2005/8/layout/orgChart1"/>
    <dgm:cxn modelId="{63149E2C-2989-4F5E-A2B5-51CB7C8B35BB}" type="presParOf" srcId="{FBB77340-D42A-49AF-9668-45046DFC2258}" destId="{84374CEE-8C22-4E0F-91D8-D39616C0625B}" srcOrd="1" destOrd="0" presId="urn:microsoft.com/office/officeart/2005/8/layout/orgChart1"/>
    <dgm:cxn modelId="{BECB859E-6C49-45F7-9DE5-5BE8F422B802}" type="presParOf" srcId="{4B24F567-2B27-4FF4-9B5C-F3CA2C58DCF9}" destId="{E370F481-A9BA-453F-AA0D-2172ADD62014}" srcOrd="1" destOrd="0" presId="urn:microsoft.com/office/officeart/2005/8/layout/orgChart1"/>
    <dgm:cxn modelId="{5BB08663-A7A5-473F-BC3D-AB74FC5E8B4D}" type="presParOf" srcId="{E370F481-A9BA-453F-AA0D-2172ADD62014}" destId="{A6AB3A50-721B-4D9B-BE1B-07045637EB88}" srcOrd="0" destOrd="0" presId="urn:microsoft.com/office/officeart/2005/8/layout/orgChart1"/>
    <dgm:cxn modelId="{D9EAD5A5-E78D-4E9B-853F-2220EA42C91A}" type="presParOf" srcId="{E370F481-A9BA-453F-AA0D-2172ADD62014}" destId="{93F75387-4D90-4A7F-ACF6-8241FB06BE06}" srcOrd="1" destOrd="0" presId="urn:microsoft.com/office/officeart/2005/8/layout/orgChart1"/>
    <dgm:cxn modelId="{CAF1888C-EDDB-412E-BFC4-CB46CBD8233C}" type="presParOf" srcId="{93F75387-4D90-4A7F-ACF6-8241FB06BE06}" destId="{1CDA2828-1D63-48E5-B666-4011662F8D0A}" srcOrd="0" destOrd="0" presId="urn:microsoft.com/office/officeart/2005/8/layout/orgChart1"/>
    <dgm:cxn modelId="{189D9E0A-E225-488F-A8DA-797F0150ACDC}" type="presParOf" srcId="{1CDA2828-1D63-48E5-B666-4011662F8D0A}" destId="{6F138428-DBE5-4E7C-9261-BDA23B0A51D4}" srcOrd="0" destOrd="0" presId="urn:microsoft.com/office/officeart/2005/8/layout/orgChart1"/>
    <dgm:cxn modelId="{D7084ECE-8893-400A-9937-08D3845F8358}" type="presParOf" srcId="{1CDA2828-1D63-48E5-B666-4011662F8D0A}" destId="{E5A4504A-0CE9-4D1D-B242-46AD7AC221EA}" srcOrd="1" destOrd="0" presId="urn:microsoft.com/office/officeart/2005/8/layout/orgChart1"/>
    <dgm:cxn modelId="{D6636F78-942A-4408-83D5-45AAF56D6E0A}" type="presParOf" srcId="{93F75387-4D90-4A7F-ACF6-8241FB06BE06}" destId="{B12CEEAE-1D24-4FD2-8FAD-A0011BB56953}" srcOrd="1" destOrd="0" presId="urn:microsoft.com/office/officeart/2005/8/layout/orgChart1"/>
    <dgm:cxn modelId="{52FE2B74-7B90-4EC2-898A-865E8579A282}" type="presParOf" srcId="{93F75387-4D90-4A7F-ACF6-8241FB06BE06}" destId="{79E90E56-0ECE-4AF3-AA37-EFC071D6A270}" srcOrd="2" destOrd="0" presId="urn:microsoft.com/office/officeart/2005/8/layout/orgChart1"/>
    <dgm:cxn modelId="{DCAEC285-89E6-4A55-B71B-C13C6A9F1FDB}" type="presParOf" srcId="{E370F481-A9BA-453F-AA0D-2172ADD62014}" destId="{5D3962C6-63A7-4B80-842C-E9A61CB6DAF8}" srcOrd="2" destOrd="0" presId="urn:microsoft.com/office/officeart/2005/8/layout/orgChart1"/>
    <dgm:cxn modelId="{880EFD83-724C-442F-BB54-DA3998DBB103}" type="presParOf" srcId="{E370F481-A9BA-453F-AA0D-2172ADD62014}" destId="{85C9262F-97A9-4E96-AF00-A4D9EA0AF006}" srcOrd="3" destOrd="0" presId="urn:microsoft.com/office/officeart/2005/8/layout/orgChart1"/>
    <dgm:cxn modelId="{5A535FB2-A999-4D3D-9504-45BB1ABE2CFE}" type="presParOf" srcId="{85C9262F-97A9-4E96-AF00-A4D9EA0AF006}" destId="{CB1B3147-25FE-4796-A6B7-806E7C7E3732}" srcOrd="0" destOrd="0" presId="urn:microsoft.com/office/officeart/2005/8/layout/orgChart1"/>
    <dgm:cxn modelId="{BF731B47-335E-401F-89AF-8D6CA345AF0D}" type="presParOf" srcId="{CB1B3147-25FE-4796-A6B7-806E7C7E3732}" destId="{DB4C53E6-8A4E-413D-854C-BA6849F8A5D5}" srcOrd="0" destOrd="0" presId="urn:microsoft.com/office/officeart/2005/8/layout/orgChart1"/>
    <dgm:cxn modelId="{B53AB73A-A81A-4796-8D36-DBD0A45DE67F}" type="presParOf" srcId="{CB1B3147-25FE-4796-A6B7-806E7C7E3732}" destId="{72D27348-385C-4EF8-8EAE-F6EACAF25EBB}" srcOrd="1" destOrd="0" presId="urn:microsoft.com/office/officeart/2005/8/layout/orgChart1"/>
    <dgm:cxn modelId="{C414D64A-D692-4EBE-A04B-C358769E64AD}" type="presParOf" srcId="{85C9262F-97A9-4E96-AF00-A4D9EA0AF006}" destId="{29E9A5AC-1E1E-44CF-90CC-20F4A3AB37F7}" srcOrd="1" destOrd="0" presId="urn:microsoft.com/office/officeart/2005/8/layout/orgChart1"/>
    <dgm:cxn modelId="{BD9AFB13-603C-4A7E-972E-00AE68C88BEB}" type="presParOf" srcId="{85C9262F-97A9-4E96-AF00-A4D9EA0AF006}" destId="{594E7D19-E8E3-4B2D-9FB0-00DC5ABA947A}" srcOrd="2" destOrd="0" presId="urn:microsoft.com/office/officeart/2005/8/layout/orgChart1"/>
    <dgm:cxn modelId="{DEA0DEAC-7D9D-48C6-9D09-81459A78D354}" type="presParOf" srcId="{E370F481-A9BA-453F-AA0D-2172ADD62014}" destId="{FB7BCD1B-DE25-4EC6-AFD0-A3ED8ED6A147}" srcOrd="4" destOrd="0" presId="urn:microsoft.com/office/officeart/2005/8/layout/orgChart1"/>
    <dgm:cxn modelId="{23E9A6A7-B852-43D6-8CF3-2F644D2437D8}" type="presParOf" srcId="{E370F481-A9BA-453F-AA0D-2172ADD62014}" destId="{DD825DD6-EF15-487C-B398-FF3D7F1EB93D}" srcOrd="5" destOrd="0" presId="urn:microsoft.com/office/officeart/2005/8/layout/orgChart1"/>
    <dgm:cxn modelId="{5B1C5CC1-6E03-4EE2-BA8B-07BE7050474D}" type="presParOf" srcId="{DD825DD6-EF15-487C-B398-FF3D7F1EB93D}" destId="{8C82B42E-3062-4A3A-9A5E-2E9B7FB72D4F}" srcOrd="0" destOrd="0" presId="urn:microsoft.com/office/officeart/2005/8/layout/orgChart1"/>
    <dgm:cxn modelId="{DB9FF1C2-F5BD-4309-B5B6-3CB5840868EF}" type="presParOf" srcId="{8C82B42E-3062-4A3A-9A5E-2E9B7FB72D4F}" destId="{6206B2C5-D6AD-4BDA-92E2-6ECC4B3D8FA4}" srcOrd="0" destOrd="0" presId="urn:microsoft.com/office/officeart/2005/8/layout/orgChart1"/>
    <dgm:cxn modelId="{7EF75F6F-430F-43FB-AC4A-2EDE63956C2E}" type="presParOf" srcId="{8C82B42E-3062-4A3A-9A5E-2E9B7FB72D4F}" destId="{2B52276B-D9C4-4399-BD0D-9E46E560053C}" srcOrd="1" destOrd="0" presId="urn:microsoft.com/office/officeart/2005/8/layout/orgChart1"/>
    <dgm:cxn modelId="{5409A114-EE5E-4E96-A100-D0A8FA9DA7ED}" type="presParOf" srcId="{DD825DD6-EF15-487C-B398-FF3D7F1EB93D}" destId="{04FA9E14-0E6E-41C8-B0B3-E1EE6BA26184}" srcOrd="1" destOrd="0" presId="urn:microsoft.com/office/officeart/2005/8/layout/orgChart1"/>
    <dgm:cxn modelId="{11913821-96EC-487A-9B2B-84018270348D}" type="presParOf" srcId="{DD825DD6-EF15-487C-B398-FF3D7F1EB93D}" destId="{4EE503FF-5995-4D21-8A2A-806363B89A5B}" srcOrd="2" destOrd="0" presId="urn:microsoft.com/office/officeart/2005/8/layout/orgChart1"/>
    <dgm:cxn modelId="{ED0C2B98-9639-4B0F-8FF9-505450D477D2}" type="presParOf" srcId="{E370F481-A9BA-453F-AA0D-2172ADD62014}" destId="{432D0A6D-1D13-4E56-B5C1-04AEBDB8BFA6}" srcOrd="6" destOrd="0" presId="urn:microsoft.com/office/officeart/2005/8/layout/orgChart1"/>
    <dgm:cxn modelId="{2910C76C-276F-4BF2-B83F-EFBCAE2AE2EC}" type="presParOf" srcId="{E370F481-A9BA-453F-AA0D-2172ADD62014}" destId="{21C5546A-E781-4D87-9EE7-8A1D602A2095}" srcOrd="7" destOrd="0" presId="urn:microsoft.com/office/officeart/2005/8/layout/orgChart1"/>
    <dgm:cxn modelId="{56D0C9ED-F8BB-4679-8B4F-DC2F315B52D1}" type="presParOf" srcId="{21C5546A-E781-4D87-9EE7-8A1D602A2095}" destId="{107396B7-8A4B-4E41-B258-56AC48400A01}" srcOrd="0" destOrd="0" presId="urn:microsoft.com/office/officeart/2005/8/layout/orgChart1"/>
    <dgm:cxn modelId="{72B68757-02C2-4119-A382-11ECC7404110}" type="presParOf" srcId="{107396B7-8A4B-4E41-B258-56AC48400A01}" destId="{845560B9-0FBD-451F-B75B-D714B97B6F3A}" srcOrd="0" destOrd="0" presId="urn:microsoft.com/office/officeart/2005/8/layout/orgChart1"/>
    <dgm:cxn modelId="{664817AF-4A3D-48CE-8DB3-33208E59B6B7}" type="presParOf" srcId="{107396B7-8A4B-4E41-B258-56AC48400A01}" destId="{F9FFF9E3-C43F-420C-B296-0553448BD1A0}" srcOrd="1" destOrd="0" presId="urn:microsoft.com/office/officeart/2005/8/layout/orgChart1"/>
    <dgm:cxn modelId="{EF66E381-E3D9-4526-93B6-F98BD465BD28}" type="presParOf" srcId="{21C5546A-E781-4D87-9EE7-8A1D602A2095}" destId="{0B8EB839-1B1B-4D6B-AAB5-471B373072EC}" srcOrd="1" destOrd="0" presId="urn:microsoft.com/office/officeart/2005/8/layout/orgChart1"/>
    <dgm:cxn modelId="{EEC01B11-AB2A-4868-9A54-FB78F183D4C2}" type="presParOf" srcId="{21C5546A-E781-4D87-9EE7-8A1D602A2095}" destId="{9A762974-774A-468F-93B4-C7E38AA3FC6E}" srcOrd="2" destOrd="0" presId="urn:microsoft.com/office/officeart/2005/8/layout/orgChart1"/>
    <dgm:cxn modelId="{2E82B0A2-252B-45D4-8E5F-E551735505CB}" type="presParOf" srcId="{4B24F567-2B27-4FF4-9B5C-F3CA2C58DCF9}" destId="{5158D991-8A1E-452D-8B61-024B04AF02FD}" srcOrd="2" destOrd="0" presId="urn:microsoft.com/office/officeart/2005/8/layout/orgChart1"/>
    <dgm:cxn modelId="{CD3679F0-5D03-41F5-B654-2CEC3D130513}" type="presParOf" srcId="{FE1650AC-85EE-4812-9E09-B88A6D34D2E0}" destId="{5B6B78E9-548B-4B15-999E-78C3E2B34CFB}" srcOrd="8" destOrd="0" presId="urn:microsoft.com/office/officeart/2005/8/layout/orgChart1"/>
    <dgm:cxn modelId="{1E79B7A6-E086-46BE-BF6F-6533EB44820B}" type="presParOf" srcId="{FE1650AC-85EE-4812-9E09-B88A6D34D2E0}" destId="{F67F18C7-955F-4644-8020-79DFB6D22826}" srcOrd="9" destOrd="0" presId="urn:microsoft.com/office/officeart/2005/8/layout/orgChart1"/>
    <dgm:cxn modelId="{1450A7BD-D0F6-4275-8C53-41AD7531BB8B}" type="presParOf" srcId="{F67F18C7-955F-4644-8020-79DFB6D22826}" destId="{6D806ECE-D400-4847-BBAD-96EAFD9DCA02}" srcOrd="0" destOrd="0" presId="urn:microsoft.com/office/officeart/2005/8/layout/orgChart1"/>
    <dgm:cxn modelId="{9F6CBBCA-7BF4-4005-B353-A7B4E55F362C}" type="presParOf" srcId="{6D806ECE-D400-4847-BBAD-96EAFD9DCA02}" destId="{1AFDF8B1-C08F-4E4C-B2DB-A9B6EDFE7A02}" srcOrd="0" destOrd="0" presId="urn:microsoft.com/office/officeart/2005/8/layout/orgChart1"/>
    <dgm:cxn modelId="{9F6CE616-7D48-496C-A472-FA823F739AE5}" type="presParOf" srcId="{6D806ECE-D400-4847-BBAD-96EAFD9DCA02}" destId="{DE909B5D-0ADC-4EE6-83D6-DDBFDF321561}" srcOrd="1" destOrd="0" presId="urn:microsoft.com/office/officeart/2005/8/layout/orgChart1"/>
    <dgm:cxn modelId="{762A65CF-CF74-46CA-893C-41B87D91BE85}" type="presParOf" srcId="{F67F18C7-955F-4644-8020-79DFB6D22826}" destId="{DEFF94B4-F0AC-49CA-984A-DFF95FFE22C6}" srcOrd="1" destOrd="0" presId="urn:microsoft.com/office/officeart/2005/8/layout/orgChart1"/>
    <dgm:cxn modelId="{1EC251A6-70B2-4AE2-8D11-C9B6AE43A8E3}" type="presParOf" srcId="{DEFF94B4-F0AC-49CA-984A-DFF95FFE22C6}" destId="{DADFEA57-18CD-414F-9056-254C6BB68BBB}" srcOrd="0" destOrd="0" presId="urn:microsoft.com/office/officeart/2005/8/layout/orgChart1"/>
    <dgm:cxn modelId="{BE9360E1-D997-43E5-A001-53F29DDD2C58}" type="presParOf" srcId="{DEFF94B4-F0AC-49CA-984A-DFF95FFE22C6}" destId="{F404D95C-0F4F-484F-91CA-0C9058826E17}" srcOrd="1" destOrd="0" presId="urn:microsoft.com/office/officeart/2005/8/layout/orgChart1"/>
    <dgm:cxn modelId="{B2919F9E-8A8B-4E49-B272-8D9D957DFD90}" type="presParOf" srcId="{F404D95C-0F4F-484F-91CA-0C9058826E17}" destId="{A8E3F6B1-DE1B-409A-B340-5BBA325926BE}" srcOrd="0" destOrd="0" presId="urn:microsoft.com/office/officeart/2005/8/layout/orgChart1"/>
    <dgm:cxn modelId="{1A94FDAE-F2EA-4BF2-8FDC-74CFD7AA5800}" type="presParOf" srcId="{A8E3F6B1-DE1B-409A-B340-5BBA325926BE}" destId="{1DEE6AC3-BE52-466F-930C-D78EF87BE10A}" srcOrd="0" destOrd="0" presId="urn:microsoft.com/office/officeart/2005/8/layout/orgChart1"/>
    <dgm:cxn modelId="{75D61C07-9925-41FE-832F-206490E7850D}" type="presParOf" srcId="{A8E3F6B1-DE1B-409A-B340-5BBA325926BE}" destId="{2A327A72-A273-4F79-91DF-63A6520148B7}" srcOrd="1" destOrd="0" presId="urn:microsoft.com/office/officeart/2005/8/layout/orgChart1"/>
    <dgm:cxn modelId="{5EA0B138-D71A-43DC-B60B-2C8A623B12FB}" type="presParOf" srcId="{F404D95C-0F4F-484F-91CA-0C9058826E17}" destId="{18368A96-914F-4B2B-9FA4-82F1D65A5744}" srcOrd="1" destOrd="0" presId="urn:microsoft.com/office/officeart/2005/8/layout/orgChart1"/>
    <dgm:cxn modelId="{7C10D3CE-EB03-4857-85AB-0F61CEB18617}" type="presParOf" srcId="{F404D95C-0F4F-484F-91CA-0C9058826E17}" destId="{03007ACB-8ABF-4F2C-A18A-80669C9D0608}" srcOrd="2" destOrd="0" presId="urn:microsoft.com/office/officeart/2005/8/layout/orgChart1"/>
    <dgm:cxn modelId="{834421C9-C341-4DA5-BFDA-54B7078D297C}" type="presParOf" srcId="{F67F18C7-955F-4644-8020-79DFB6D22826}" destId="{A546C8A8-9040-4B9E-8BD2-B72ADF4B1241}" srcOrd="2" destOrd="0" presId="urn:microsoft.com/office/officeart/2005/8/layout/orgChart1"/>
    <dgm:cxn modelId="{499F57F4-A1BE-4E5F-9F50-93BE907ECC07}" type="presParOf" srcId="{E33FEB95-B61E-4B5C-AA00-BA3D3BA9B462}" destId="{3F609A00-6129-4E6C-84F4-87694D76121A}" srcOrd="2" destOrd="0" presId="urn:microsoft.com/office/officeart/2005/8/layout/orgChart1"/>
    <dgm:cxn modelId="{47553C58-8B9C-4DE9-B467-0A2EE908C398}" type="presParOf" srcId="{76D3F05A-4157-40B3-A88D-439316AD0519}" destId="{BD96652F-2665-47BF-BB3E-E2EC355D9CE1}" srcOrd="14" destOrd="0" presId="urn:microsoft.com/office/officeart/2005/8/layout/orgChart1"/>
    <dgm:cxn modelId="{2196C8D0-A512-42DA-8F45-93A398610662}" type="presParOf" srcId="{76D3F05A-4157-40B3-A88D-439316AD0519}" destId="{F47D0865-5A91-4C41-B14F-701835B28590}" srcOrd="15" destOrd="0" presId="urn:microsoft.com/office/officeart/2005/8/layout/orgChart1"/>
    <dgm:cxn modelId="{A1F0C104-B347-41A2-B13E-0A73946FBA53}" type="presParOf" srcId="{F47D0865-5A91-4C41-B14F-701835B28590}" destId="{10210A00-EB79-4479-8D8D-B0B4F4B812BE}" srcOrd="0" destOrd="0" presId="urn:microsoft.com/office/officeart/2005/8/layout/orgChart1"/>
    <dgm:cxn modelId="{B1058A40-7D6B-4DAC-9242-CD7DD25287BC}" type="presParOf" srcId="{10210A00-EB79-4479-8D8D-B0B4F4B812BE}" destId="{3BEB44FF-3B5E-42FC-BDCC-734D7F6A2274}" srcOrd="0" destOrd="0" presId="urn:microsoft.com/office/officeart/2005/8/layout/orgChart1"/>
    <dgm:cxn modelId="{E4FAED1C-B8E7-45D2-89E2-24E5C2B27F0A}" type="presParOf" srcId="{10210A00-EB79-4479-8D8D-B0B4F4B812BE}" destId="{E150E4B6-B9A5-4BAC-BBFC-61EB6361091E}" srcOrd="1" destOrd="0" presId="urn:microsoft.com/office/officeart/2005/8/layout/orgChart1"/>
    <dgm:cxn modelId="{A20F2DD2-1C9B-4ED5-8176-18ADE713B9A3}" type="presParOf" srcId="{F47D0865-5A91-4C41-B14F-701835B28590}" destId="{BB2C8C54-396C-447D-8847-B155D85552CB}" srcOrd="1" destOrd="0" presId="urn:microsoft.com/office/officeart/2005/8/layout/orgChart1"/>
    <dgm:cxn modelId="{4EE1A28D-D8EB-4A5E-953D-FBB09FF4C7E8}" type="presParOf" srcId="{BB2C8C54-396C-447D-8847-B155D85552CB}" destId="{2BDCBE92-0A8A-4129-993D-9C6D9048686E}" srcOrd="0" destOrd="0" presId="urn:microsoft.com/office/officeart/2005/8/layout/orgChart1"/>
    <dgm:cxn modelId="{AC1A7DDF-D795-4DA8-90D8-67DD9A22A17F}" type="presParOf" srcId="{BB2C8C54-396C-447D-8847-B155D85552CB}" destId="{2D57011F-CB17-4B22-AB8C-BAD40D941FB8}" srcOrd="1" destOrd="0" presId="urn:microsoft.com/office/officeart/2005/8/layout/orgChart1"/>
    <dgm:cxn modelId="{3B46482F-8D7D-4706-AF89-62EFC4561EFB}" type="presParOf" srcId="{2D57011F-CB17-4B22-AB8C-BAD40D941FB8}" destId="{33FD11A2-B9EE-496E-A2D7-E9542F629B37}" srcOrd="0" destOrd="0" presId="urn:microsoft.com/office/officeart/2005/8/layout/orgChart1"/>
    <dgm:cxn modelId="{A0B02F57-37B3-4B50-95AD-0CB7045ABDD6}" type="presParOf" srcId="{33FD11A2-B9EE-496E-A2D7-E9542F629B37}" destId="{71BF06FC-0A9F-440B-A981-00BFB4A14FC5}" srcOrd="0" destOrd="0" presId="urn:microsoft.com/office/officeart/2005/8/layout/orgChart1"/>
    <dgm:cxn modelId="{D9CCB2D2-8281-40FA-AEBF-8B848F1E67A6}" type="presParOf" srcId="{33FD11A2-B9EE-496E-A2D7-E9542F629B37}" destId="{2350564E-4A0A-4EFE-8FB8-CA616662CD74}" srcOrd="1" destOrd="0" presId="urn:microsoft.com/office/officeart/2005/8/layout/orgChart1"/>
    <dgm:cxn modelId="{C2C1F61A-AA4D-4AF0-871D-922677306B20}" type="presParOf" srcId="{2D57011F-CB17-4B22-AB8C-BAD40D941FB8}" destId="{40ABFB04-97CD-41CF-8CAB-51B823369B9C}" srcOrd="1" destOrd="0" presId="urn:microsoft.com/office/officeart/2005/8/layout/orgChart1"/>
    <dgm:cxn modelId="{E9A47D75-1C42-48F5-A1A4-54A4E4967F14}" type="presParOf" srcId="{2D57011F-CB17-4B22-AB8C-BAD40D941FB8}" destId="{35B08C5D-9A39-4CE6-B02D-B69268E44AEE}" srcOrd="2" destOrd="0" presId="urn:microsoft.com/office/officeart/2005/8/layout/orgChart1"/>
    <dgm:cxn modelId="{A715109A-EAF1-43B6-9535-6831A7C0DC70}" type="presParOf" srcId="{BB2C8C54-396C-447D-8847-B155D85552CB}" destId="{0048B385-3690-4341-A492-500E2D56BB14}" srcOrd="2" destOrd="0" presId="urn:microsoft.com/office/officeart/2005/8/layout/orgChart1"/>
    <dgm:cxn modelId="{240F5EDB-6901-456F-B9F6-26104320869D}" type="presParOf" srcId="{BB2C8C54-396C-447D-8847-B155D85552CB}" destId="{7D9FC288-EBBE-4551-9B21-2F9C9EBF5148}" srcOrd="3" destOrd="0" presId="urn:microsoft.com/office/officeart/2005/8/layout/orgChart1"/>
    <dgm:cxn modelId="{397B8D53-A937-48AE-A527-93E1A6B68003}" type="presParOf" srcId="{7D9FC288-EBBE-4551-9B21-2F9C9EBF5148}" destId="{04AA173E-35DE-47E8-BDC8-0AC0F18456C6}" srcOrd="0" destOrd="0" presId="urn:microsoft.com/office/officeart/2005/8/layout/orgChart1"/>
    <dgm:cxn modelId="{C0AC113C-89DA-474C-84A1-A7BEB88AB376}" type="presParOf" srcId="{04AA173E-35DE-47E8-BDC8-0AC0F18456C6}" destId="{FA1FC699-2BDF-4681-93D2-72BD54DD0136}" srcOrd="0" destOrd="0" presId="urn:microsoft.com/office/officeart/2005/8/layout/orgChart1"/>
    <dgm:cxn modelId="{A1D4A188-F3BE-494C-BCD2-76822B5F42CB}" type="presParOf" srcId="{04AA173E-35DE-47E8-BDC8-0AC0F18456C6}" destId="{4AF57020-EA68-40C2-82C5-8430E7EFA75A}" srcOrd="1" destOrd="0" presId="urn:microsoft.com/office/officeart/2005/8/layout/orgChart1"/>
    <dgm:cxn modelId="{E6ADFF60-763F-469B-9259-51FDA56A8CAB}" type="presParOf" srcId="{7D9FC288-EBBE-4551-9B21-2F9C9EBF5148}" destId="{0546FC52-4DD3-49AF-9E14-8721B552B736}" srcOrd="1" destOrd="0" presId="urn:microsoft.com/office/officeart/2005/8/layout/orgChart1"/>
    <dgm:cxn modelId="{D46A623A-8321-438A-B9C5-CD63814F0FF2}" type="presParOf" srcId="{0546FC52-4DD3-49AF-9E14-8721B552B736}" destId="{BC642964-1AE5-4858-805F-98E8663348BF}" srcOrd="0" destOrd="0" presId="urn:microsoft.com/office/officeart/2005/8/layout/orgChart1"/>
    <dgm:cxn modelId="{504644CF-7A67-4B39-884E-681078632F54}" type="presParOf" srcId="{0546FC52-4DD3-49AF-9E14-8721B552B736}" destId="{0EA5890E-2ECC-4791-8851-30261F8AF71C}" srcOrd="1" destOrd="0" presId="urn:microsoft.com/office/officeart/2005/8/layout/orgChart1"/>
    <dgm:cxn modelId="{70B9B032-FE2E-42BE-881E-FA3D21DB8A08}" type="presParOf" srcId="{0EA5890E-2ECC-4791-8851-30261F8AF71C}" destId="{8BD563CE-2236-498E-BC82-6343F52D6237}" srcOrd="0" destOrd="0" presId="urn:microsoft.com/office/officeart/2005/8/layout/orgChart1"/>
    <dgm:cxn modelId="{DCDADB14-1BF5-4CEA-9F0D-DFC7408DF7F2}" type="presParOf" srcId="{8BD563CE-2236-498E-BC82-6343F52D6237}" destId="{5CBBFA69-DE62-4D9B-ACEB-FE251B6BE099}" srcOrd="0" destOrd="0" presId="urn:microsoft.com/office/officeart/2005/8/layout/orgChart1"/>
    <dgm:cxn modelId="{68C36F41-4667-4B31-9D57-DBA6B753BEC4}" type="presParOf" srcId="{8BD563CE-2236-498E-BC82-6343F52D6237}" destId="{3A8813E5-3E5F-4A4E-B332-B5ED3A6B19BB}" srcOrd="1" destOrd="0" presId="urn:microsoft.com/office/officeart/2005/8/layout/orgChart1"/>
    <dgm:cxn modelId="{319F31B6-DC45-496F-B95D-3A99341BABE3}" type="presParOf" srcId="{0EA5890E-2ECC-4791-8851-30261F8AF71C}" destId="{721A5EC8-1D87-42F4-A7EC-CFB4F48E9F1E}" srcOrd="1" destOrd="0" presId="urn:microsoft.com/office/officeart/2005/8/layout/orgChart1"/>
    <dgm:cxn modelId="{5A3B328C-7187-421C-A3CD-08AB181D6967}" type="presParOf" srcId="{0EA5890E-2ECC-4791-8851-30261F8AF71C}" destId="{EE26723E-BC9E-4D23-AED1-A5459DA5040F}" srcOrd="2" destOrd="0" presId="urn:microsoft.com/office/officeart/2005/8/layout/orgChart1"/>
    <dgm:cxn modelId="{553142F3-3355-4F9F-9FFD-ED3DB79E9D0C}" type="presParOf" srcId="{7D9FC288-EBBE-4551-9B21-2F9C9EBF5148}" destId="{4FE99DE5-1F1B-44CF-BED0-509C0FA687DD}" srcOrd="2" destOrd="0" presId="urn:microsoft.com/office/officeart/2005/8/layout/orgChart1"/>
    <dgm:cxn modelId="{E7B41740-7BA7-4589-B7CA-42EA3CE33B06}" type="presParOf" srcId="{BB2C8C54-396C-447D-8847-B155D85552CB}" destId="{F16A8A14-778C-4139-A049-8F2D03615E33}" srcOrd="4" destOrd="0" presId="urn:microsoft.com/office/officeart/2005/8/layout/orgChart1"/>
    <dgm:cxn modelId="{3A972807-FA78-456D-927D-23A3A009B7C2}" type="presParOf" srcId="{BB2C8C54-396C-447D-8847-B155D85552CB}" destId="{C46B6C65-4EE0-4BEC-B718-886D4FAB5D95}" srcOrd="5" destOrd="0" presId="urn:microsoft.com/office/officeart/2005/8/layout/orgChart1"/>
    <dgm:cxn modelId="{3044D301-0B5F-45F7-B8E8-D110009CF8EB}" type="presParOf" srcId="{C46B6C65-4EE0-4BEC-B718-886D4FAB5D95}" destId="{7D1E14E9-601B-40D9-AA35-ACE9E30B1C17}" srcOrd="0" destOrd="0" presId="urn:microsoft.com/office/officeart/2005/8/layout/orgChart1"/>
    <dgm:cxn modelId="{3FAF864C-9EC4-42A2-849E-D06FF3405A27}" type="presParOf" srcId="{7D1E14E9-601B-40D9-AA35-ACE9E30B1C17}" destId="{548EB932-C2EF-4746-8F79-08E6098CDA15}" srcOrd="0" destOrd="0" presId="urn:microsoft.com/office/officeart/2005/8/layout/orgChart1"/>
    <dgm:cxn modelId="{A0BD3517-21DB-4320-BA22-D4B6A22EF0AF}" type="presParOf" srcId="{7D1E14E9-601B-40D9-AA35-ACE9E30B1C17}" destId="{E0E220AF-FF0A-45F4-A2AC-48ABB6C1AC68}" srcOrd="1" destOrd="0" presId="urn:microsoft.com/office/officeart/2005/8/layout/orgChart1"/>
    <dgm:cxn modelId="{3680D9B7-D7DD-45F3-A92D-763B31F0F4BA}" type="presParOf" srcId="{C46B6C65-4EE0-4BEC-B718-886D4FAB5D95}" destId="{FC4BB806-B2F5-4135-8920-D352F263DDCA}" srcOrd="1" destOrd="0" presId="urn:microsoft.com/office/officeart/2005/8/layout/orgChart1"/>
    <dgm:cxn modelId="{40CE911B-E2F5-4A59-8886-8BC3C5B8920D}" type="presParOf" srcId="{FC4BB806-B2F5-4135-8920-D352F263DDCA}" destId="{1B4730D3-65C8-4B83-9F94-2DF54AAE0E12}" srcOrd="0" destOrd="0" presId="urn:microsoft.com/office/officeart/2005/8/layout/orgChart1"/>
    <dgm:cxn modelId="{07F61F66-7757-46ED-96F5-B1D9E2652138}" type="presParOf" srcId="{FC4BB806-B2F5-4135-8920-D352F263DDCA}" destId="{E1A0B30E-648D-4149-8E27-50A696B6A84B}" srcOrd="1" destOrd="0" presId="urn:microsoft.com/office/officeart/2005/8/layout/orgChart1"/>
    <dgm:cxn modelId="{F930813C-60F0-4F62-B22D-99DFB091F109}" type="presParOf" srcId="{E1A0B30E-648D-4149-8E27-50A696B6A84B}" destId="{350055E3-E99B-4A13-B9C3-AF73E64E1630}" srcOrd="0" destOrd="0" presId="urn:microsoft.com/office/officeart/2005/8/layout/orgChart1"/>
    <dgm:cxn modelId="{00E0E7D9-CB68-4D84-9D20-9F111C5AE709}" type="presParOf" srcId="{350055E3-E99B-4A13-B9C3-AF73E64E1630}" destId="{E57B4F8B-9CC2-4A32-AC30-9773D682759A}" srcOrd="0" destOrd="0" presId="urn:microsoft.com/office/officeart/2005/8/layout/orgChart1"/>
    <dgm:cxn modelId="{B8DAD97F-79D3-444D-8C2F-94C17D17E976}" type="presParOf" srcId="{350055E3-E99B-4A13-B9C3-AF73E64E1630}" destId="{487E3283-3396-4238-9AB3-9759416DBFF1}" srcOrd="1" destOrd="0" presId="urn:microsoft.com/office/officeart/2005/8/layout/orgChart1"/>
    <dgm:cxn modelId="{C7D5D1B1-55C6-47B5-B8C4-5FE0DCCD0785}" type="presParOf" srcId="{E1A0B30E-648D-4149-8E27-50A696B6A84B}" destId="{BC5E7E6F-1054-4C5B-8AE9-D3482F52CCE8}" srcOrd="1" destOrd="0" presId="urn:microsoft.com/office/officeart/2005/8/layout/orgChart1"/>
    <dgm:cxn modelId="{E0D432C1-A25D-41B2-BF4A-F0299DD71054}" type="presParOf" srcId="{E1A0B30E-648D-4149-8E27-50A696B6A84B}" destId="{A3C5D28F-63C6-40F0-A19A-0250E2A535A4}" srcOrd="2" destOrd="0" presId="urn:microsoft.com/office/officeart/2005/8/layout/orgChart1"/>
    <dgm:cxn modelId="{C294CFCE-E80C-456A-9953-4579C0072885}" type="presParOf" srcId="{C46B6C65-4EE0-4BEC-B718-886D4FAB5D95}" destId="{EF95AD0A-B9D0-4D0E-B130-2307F0082AA4}" srcOrd="2" destOrd="0" presId="urn:microsoft.com/office/officeart/2005/8/layout/orgChart1"/>
    <dgm:cxn modelId="{9C5071D8-C56E-4193-B5AA-DF3DB8E4A77E}" type="presParOf" srcId="{BB2C8C54-396C-447D-8847-B155D85552CB}" destId="{4F03CAA2-A113-4EB7-99D6-56FD1D258A2B}" srcOrd="6" destOrd="0" presId="urn:microsoft.com/office/officeart/2005/8/layout/orgChart1"/>
    <dgm:cxn modelId="{9FBACEAB-8A92-4BC8-B390-EC73EA245853}" type="presParOf" srcId="{BB2C8C54-396C-447D-8847-B155D85552CB}" destId="{5551DA11-698D-4322-A933-F99A76F6C31F}" srcOrd="7" destOrd="0" presId="urn:microsoft.com/office/officeart/2005/8/layout/orgChart1"/>
    <dgm:cxn modelId="{0D21B3CA-06F4-4B16-8B40-0C406FA97C0F}" type="presParOf" srcId="{5551DA11-698D-4322-A933-F99A76F6C31F}" destId="{33FC78F4-E745-42CA-B97E-1C6F04987B47}" srcOrd="0" destOrd="0" presId="urn:microsoft.com/office/officeart/2005/8/layout/orgChart1"/>
    <dgm:cxn modelId="{052E78F8-5CBB-46D5-92BB-421FEA4AA7AD}" type="presParOf" srcId="{33FC78F4-E745-42CA-B97E-1C6F04987B47}" destId="{24A3CA16-CF2C-43C9-905C-8BCDF17AAEBF}" srcOrd="0" destOrd="0" presId="urn:microsoft.com/office/officeart/2005/8/layout/orgChart1"/>
    <dgm:cxn modelId="{D985CE1B-D4A8-4DFB-BAAB-001632CE44AD}" type="presParOf" srcId="{33FC78F4-E745-42CA-B97E-1C6F04987B47}" destId="{F10F3A6F-0527-4301-B399-C637700959F1}" srcOrd="1" destOrd="0" presId="urn:microsoft.com/office/officeart/2005/8/layout/orgChart1"/>
    <dgm:cxn modelId="{E67916CC-EA9C-49B3-886C-B9C9FB11BF2E}" type="presParOf" srcId="{5551DA11-698D-4322-A933-F99A76F6C31F}" destId="{3A85AC56-ED29-403F-BF68-9E64D5B44EE9}" srcOrd="1" destOrd="0" presId="urn:microsoft.com/office/officeart/2005/8/layout/orgChart1"/>
    <dgm:cxn modelId="{DFC1F98A-657D-4F6A-A46F-6B3951D15275}" type="presParOf" srcId="{3A85AC56-ED29-403F-BF68-9E64D5B44EE9}" destId="{0E23B9C3-C575-4F24-A8D7-96886090066D}" srcOrd="0" destOrd="0" presId="urn:microsoft.com/office/officeart/2005/8/layout/orgChart1"/>
    <dgm:cxn modelId="{C61432E5-4F00-4E5C-AC16-A73B42CF3142}" type="presParOf" srcId="{3A85AC56-ED29-403F-BF68-9E64D5B44EE9}" destId="{0CD7E48A-9398-4AF5-B743-A1CD1CD50C66}" srcOrd="1" destOrd="0" presId="urn:microsoft.com/office/officeart/2005/8/layout/orgChart1"/>
    <dgm:cxn modelId="{34CC5BAB-E857-44AB-A601-DAE20EEBD16E}" type="presParOf" srcId="{0CD7E48A-9398-4AF5-B743-A1CD1CD50C66}" destId="{9A0E15D5-E6A1-4194-81BD-80B4D8DEF09C}" srcOrd="0" destOrd="0" presId="urn:microsoft.com/office/officeart/2005/8/layout/orgChart1"/>
    <dgm:cxn modelId="{7662FA57-ED1A-4596-87A1-375CE0178396}" type="presParOf" srcId="{9A0E15D5-E6A1-4194-81BD-80B4D8DEF09C}" destId="{46D48FDC-DC0F-4363-9A62-AD6427855A1E}" srcOrd="0" destOrd="0" presId="urn:microsoft.com/office/officeart/2005/8/layout/orgChart1"/>
    <dgm:cxn modelId="{041DEA3A-5E1A-471F-B901-71C02AC410AF}" type="presParOf" srcId="{9A0E15D5-E6A1-4194-81BD-80B4D8DEF09C}" destId="{880CD84D-96D0-4035-A9B5-9CD62C577223}" srcOrd="1" destOrd="0" presId="urn:microsoft.com/office/officeart/2005/8/layout/orgChart1"/>
    <dgm:cxn modelId="{914D3D11-A8DD-428E-B348-03D82C71F058}" type="presParOf" srcId="{0CD7E48A-9398-4AF5-B743-A1CD1CD50C66}" destId="{0645330E-1449-4F92-A129-FA4BCEDAC40C}" srcOrd="1" destOrd="0" presId="urn:microsoft.com/office/officeart/2005/8/layout/orgChart1"/>
    <dgm:cxn modelId="{5F106150-5419-481B-B0FE-498F127A8DFA}" type="presParOf" srcId="{0CD7E48A-9398-4AF5-B743-A1CD1CD50C66}" destId="{553C57F6-FA5B-40C7-A624-DC0EB651A41C}" srcOrd="2" destOrd="0" presId="urn:microsoft.com/office/officeart/2005/8/layout/orgChart1"/>
    <dgm:cxn modelId="{43141C0D-6B67-4A80-AEE3-220EB3AAE734}" type="presParOf" srcId="{3A85AC56-ED29-403F-BF68-9E64D5B44EE9}" destId="{3A0E441B-1361-4ED8-BD67-D7E28202EEFA}" srcOrd="2" destOrd="0" presId="urn:microsoft.com/office/officeart/2005/8/layout/orgChart1"/>
    <dgm:cxn modelId="{FD154A5C-B7A7-411D-8D02-3B27CD824DD0}" type="presParOf" srcId="{3A85AC56-ED29-403F-BF68-9E64D5B44EE9}" destId="{5FD16A5C-C17F-4092-A1BC-2399FA236F71}" srcOrd="3" destOrd="0" presId="urn:microsoft.com/office/officeart/2005/8/layout/orgChart1"/>
    <dgm:cxn modelId="{3289A986-DFE4-4E1C-80CA-95CF867A52F2}" type="presParOf" srcId="{5FD16A5C-C17F-4092-A1BC-2399FA236F71}" destId="{0E2B03A4-D257-4F7A-B5E1-9C0A5F2ED41E}" srcOrd="0" destOrd="0" presId="urn:microsoft.com/office/officeart/2005/8/layout/orgChart1"/>
    <dgm:cxn modelId="{286C44E0-CFC5-4B1E-BA70-9624309B9C5E}" type="presParOf" srcId="{0E2B03A4-D257-4F7A-B5E1-9C0A5F2ED41E}" destId="{DE8818CC-D3AC-46CC-9A13-DF637E82B93E}" srcOrd="0" destOrd="0" presId="urn:microsoft.com/office/officeart/2005/8/layout/orgChart1"/>
    <dgm:cxn modelId="{AE40A5F7-4B26-4E1A-8DFB-FEC62A58B1DB}" type="presParOf" srcId="{0E2B03A4-D257-4F7A-B5E1-9C0A5F2ED41E}" destId="{C1787E6A-2920-40C1-A797-710B6A992FC9}" srcOrd="1" destOrd="0" presId="urn:microsoft.com/office/officeart/2005/8/layout/orgChart1"/>
    <dgm:cxn modelId="{8676638E-C761-47B5-9CE9-24292E35E8CF}" type="presParOf" srcId="{5FD16A5C-C17F-4092-A1BC-2399FA236F71}" destId="{34BF6217-7AEB-4B2F-A641-2C84CEC57605}" srcOrd="1" destOrd="0" presId="urn:microsoft.com/office/officeart/2005/8/layout/orgChart1"/>
    <dgm:cxn modelId="{BE04F48F-38AF-4777-B48E-30DB508CC4B7}" type="presParOf" srcId="{5FD16A5C-C17F-4092-A1BC-2399FA236F71}" destId="{64E45CA0-F358-42F3-B673-B0E59B3C2381}" srcOrd="2" destOrd="0" presId="urn:microsoft.com/office/officeart/2005/8/layout/orgChart1"/>
    <dgm:cxn modelId="{D32383D7-2880-4FFC-820B-03E51537274C}" type="presParOf" srcId="{3A85AC56-ED29-403F-BF68-9E64D5B44EE9}" destId="{CAB22350-B718-42E6-9ADB-7310697BB89A}" srcOrd="4" destOrd="0" presId="urn:microsoft.com/office/officeart/2005/8/layout/orgChart1"/>
    <dgm:cxn modelId="{0FB2D667-8060-4388-9154-C5B5A5F3B61D}" type="presParOf" srcId="{3A85AC56-ED29-403F-BF68-9E64D5B44EE9}" destId="{660F64FB-B66C-45B1-B9FC-39881689FDA5}" srcOrd="5" destOrd="0" presId="urn:microsoft.com/office/officeart/2005/8/layout/orgChart1"/>
    <dgm:cxn modelId="{29692EE3-7B69-42D3-86B1-B39564F073DB}" type="presParOf" srcId="{660F64FB-B66C-45B1-B9FC-39881689FDA5}" destId="{580EC612-695E-46D7-B9E8-11D1AF97D8FB}" srcOrd="0" destOrd="0" presId="urn:microsoft.com/office/officeart/2005/8/layout/orgChart1"/>
    <dgm:cxn modelId="{8174D6DC-2C94-40E7-A1A4-DB676B7FC5ED}" type="presParOf" srcId="{580EC612-695E-46D7-B9E8-11D1AF97D8FB}" destId="{D227F806-A16E-44AC-8392-D8E4CF4A1F23}" srcOrd="0" destOrd="0" presId="urn:microsoft.com/office/officeart/2005/8/layout/orgChart1"/>
    <dgm:cxn modelId="{F770BEAF-020B-4292-86D8-029C38DF8D72}" type="presParOf" srcId="{580EC612-695E-46D7-B9E8-11D1AF97D8FB}" destId="{05C36E21-2021-4A05-98E4-563523238F13}" srcOrd="1" destOrd="0" presId="urn:microsoft.com/office/officeart/2005/8/layout/orgChart1"/>
    <dgm:cxn modelId="{4A5B73E1-1F65-4803-AA0F-F5C3B2A24FC0}" type="presParOf" srcId="{660F64FB-B66C-45B1-B9FC-39881689FDA5}" destId="{F68253C6-69D2-441C-ACA1-41D4BC0F0552}" srcOrd="1" destOrd="0" presId="urn:microsoft.com/office/officeart/2005/8/layout/orgChart1"/>
    <dgm:cxn modelId="{16323307-5A71-47E7-96D3-C2529036BB8E}" type="presParOf" srcId="{660F64FB-B66C-45B1-B9FC-39881689FDA5}" destId="{B8883611-33EF-43B2-949D-AF8039F007A7}" srcOrd="2" destOrd="0" presId="urn:microsoft.com/office/officeart/2005/8/layout/orgChart1"/>
    <dgm:cxn modelId="{C72A7CDC-C504-40A3-A5C4-20418DB28B5D}" type="presParOf" srcId="{5551DA11-698D-4322-A933-F99A76F6C31F}" destId="{36645571-AE3F-487C-B61A-AB9517A3ECAA}" srcOrd="2" destOrd="0" presId="urn:microsoft.com/office/officeart/2005/8/layout/orgChart1"/>
    <dgm:cxn modelId="{47C9ED1A-1907-42D0-AE6D-1DE4DF5DCCF7}" type="presParOf" srcId="{BB2C8C54-396C-447D-8847-B155D85552CB}" destId="{DBF23DA6-6461-44C3-8768-A7C9320153F5}" srcOrd="8" destOrd="0" presId="urn:microsoft.com/office/officeart/2005/8/layout/orgChart1"/>
    <dgm:cxn modelId="{60BA2C72-9C0E-4CC4-AD59-82B73A6510FA}" type="presParOf" srcId="{BB2C8C54-396C-447D-8847-B155D85552CB}" destId="{7249999D-9934-4446-9B4F-6791A1B541F0}" srcOrd="9" destOrd="0" presId="urn:microsoft.com/office/officeart/2005/8/layout/orgChart1"/>
    <dgm:cxn modelId="{C575CAA9-3764-40A7-84DD-B871703DA7F6}" type="presParOf" srcId="{7249999D-9934-4446-9B4F-6791A1B541F0}" destId="{F74270A2-AA51-4360-9607-A6DAA1D158BF}" srcOrd="0" destOrd="0" presId="urn:microsoft.com/office/officeart/2005/8/layout/orgChart1"/>
    <dgm:cxn modelId="{750F8E8F-A64C-44C6-A578-EDC284583438}" type="presParOf" srcId="{F74270A2-AA51-4360-9607-A6DAA1D158BF}" destId="{7D0D5101-5778-481A-874F-7DADFC85A028}" srcOrd="0" destOrd="0" presId="urn:microsoft.com/office/officeart/2005/8/layout/orgChart1"/>
    <dgm:cxn modelId="{98D92612-BF13-43C2-924B-F427C5E32386}" type="presParOf" srcId="{F74270A2-AA51-4360-9607-A6DAA1D158BF}" destId="{C4927852-3E06-44EF-8FAE-A4BDDF496D10}" srcOrd="1" destOrd="0" presId="urn:microsoft.com/office/officeart/2005/8/layout/orgChart1"/>
    <dgm:cxn modelId="{14399AF2-A1E5-403F-B4D6-E64F660522E4}" type="presParOf" srcId="{7249999D-9934-4446-9B4F-6791A1B541F0}" destId="{99021F06-367E-4C92-AA0C-831EBE3D183E}" srcOrd="1" destOrd="0" presId="urn:microsoft.com/office/officeart/2005/8/layout/orgChart1"/>
    <dgm:cxn modelId="{7EE90800-ED5A-4B42-9521-AAD82ED6494C}" type="presParOf" srcId="{99021F06-367E-4C92-AA0C-831EBE3D183E}" destId="{072AC040-66EE-41FC-8F23-04037C94F39F}" srcOrd="0" destOrd="0" presId="urn:microsoft.com/office/officeart/2005/8/layout/orgChart1"/>
    <dgm:cxn modelId="{DA5A6056-F112-41D8-8799-AFE5AB18AD39}" type="presParOf" srcId="{99021F06-367E-4C92-AA0C-831EBE3D183E}" destId="{ABC5B4C6-BF3E-4280-911C-0869CE90EBD0}" srcOrd="1" destOrd="0" presId="urn:microsoft.com/office/officeart/2005/8/layout/orgChart1"/>
    <dgm:cxn modelId="{B3C16BF1-9928-4F5B-B1E8-EFA0D6AC953D}" type="presParOf" srcId="{ABC5B4C6-BF3E-4280-911C-0869CE90EBD0}" destId="{DB2DD473-1498-4E72-A750-F0BCFFA19C7E}" srcOrd="0" destOrd="0" presId="urn:microsoft.com/office/officeart/2005/8/layout/orgChart1"/>
    <dgm:cxn modelId="{625E78B6-F2A3-46C4-9CC8-81730B7210F9}" type="presParOf" srcId="{DB2DD473-1498-4E72-A750-F0BCFFA19C7E}" destId="{7E5D7E6B-DE38-43DF-B9E2-FA8EBAC2463B}" srcOrd="0" destOrd="0" presId="urn:microsoft.com/office/officeart/2005/8/layout/orgChart1"/>
    <dgm:cxn modelId="{BD073676-2532-49C4-A376-BB399E5C5CE9}" type="presParOf" srcId="{DB2DD473-1498-4E72-A750-F0BCFFA19C7E}" destId="{D45FA604-3A3C-43DE-BE13-9C7F3D174F66}" srcOrd="1" destOrd="0" presId="urn:microsoft.com/office/officeart/2005/8/layout/orgChart1"/>
    <dgm:cxn modelId="{68B5F031-14C2-419A-AF93-9D13D43EEE10}" type="presParOf" srcId="{ABC5B4C6-BF3E-4280-911C-0869CE90EBD0}" destId="{F7A61770-47BF-4DF5-BF21-9AD3F5DF1CCB}" srcOrd="1" destOrd="0" presId="urn:microsoft.com/office/officeart/2005/8/layout/orgChart1"/>
    <dgm:cxn modelId="{4595810E-A20E-481A-89EB-09531F5EB5C4}" type="presParOf" srcId="{ABC5B4C6-BF3E-4280-911C-0869CE90EBD0}" destId="{DF9B6AD7-3336-4D83-A5C4-C261D57AD7A8}" srcOrd="2" destOrd="0" presId="urn:microsoft.com/office/officeart/2005/8/layout/orgChart1"/>
    <dgm:cxn modelId="{E2ED4386-1236-4AFF-ACA8-B5C162FC0031}" type="presParOf" srcId="{7249999D-9934-4446-9B4F-6791A1B541F0}" destId="{FF330233-F797-49A5-8A90-F3077A4F3199}" srcOrd="2" destOrd="0" presId="urn:microsoft.com/office/officeart/2005/8/layout/orgChart1"/>
    <dgm:cxn modelId="{4062AD2A-F5B3-432A-A33B-8310BD296CAE}" type="presParOf" srcId="{BB2C8C54-396C-447D-8847-B155D85552CB}" destId="{392BAAC1-90C8-461D-A026-6FA6F4DC078F}" srcOrd="10" destOrd="0" presId="urn:microsoft.com/office/officeart/2005/8/layout/orgChart1"/>
    <dgm:cxn modelId="{5AC63E5B-D32F-42E6-BD7E-D03BF798FBE9}" type="presParOf" srcId="{BB2C8C54-396C-447D-8847-B155D85552CB}" destId="{98F5E340-7358-4DEA-BEAD-33E8F13D0A75}" srcOrd="11" destOrd="0" presId="urn:microsoft.com/office/officeart/2005/8/layout/orgChart1"/>
    <dgm:cxn modelId="{9317769E-44D7-4C31-ABD4-A28A63AC4562}" type="presParOf" srcId="{98F5E340-7358-4DEA-BEAD-33E8F13D0A75}" destId="{6824C5C8-56EA-420B-BEE2-98EB68FD2F16}" srcOrd="0" destOrd="0" presId="urn:microsoft.com/office/officeart/2005/8/layout/orgChart1"/>
    <dgm:cxn modelId="{CFA963CB-AA29-4D91-A12C-6034F4266161}" type="presParOf" srcId="{6824C5C8-56EA-420B-BEE2-98EB68FD2F16}" destId="{7A84661D-0D30-423A-A12D-70860907537F}" srcOrd="0" destOrd="0" presId="urn:microsoft.com/office/officeart/2005/8/layout/orgChart1"/>
    <dgm:cxn modelId="{9E8E2E26-D9AA-4215-985D-F012B4D40843}" type="presParOf" srcId="{6824C5C8-56EA-420B-BEE2-98EB68FD2F16}" destId="{D23A68E7-E90B-4F5B-952C-036D20209F29}" srcOrd="1" destOrd="0" presId="urn:microsoft.com/office/officeart/2005/8/layout/orgChart1"/>
    <dgm:cxn modelId="{F7D22BE9-8566-49B8-BAD3-A9A019DB8270}" type="presParOf" srcId="{98F5E340-7358-4DEA-BEAD-33E8F13D0A75}" destId="{EE017E0B-40B1-4E53-863D-978908E9972D}" srcOrd="1" destOrd="0" presId="urn:microsoft.com/office/officeart/2005/8/layout/orgChart1"/>
    <dgm:cxn modelId="{99549A17-269D-4EAE-AEA2-1361264B32A7}" type="presParOf" srcId="{EE017E0B-40B1-4E53-863D-978908E9972D}" destId="{F28B30F5-2687-4415-87E8-9F3331B69CF6}" srcOrd="0" destOrd="0" presId="urn:microsoft.com/office/officeart/2005/8/layout/orgChart1"/>
    <dgm:cxn modelId="{A3231A84-D17B-454D-95B5-F2AD27FBA2C4}" type="presParOf" srcId="{EE017E0B-40B1-4E53-863D-978908E9972D}" destId="{F9642D0C-61D9-4101-9B18-5CDA19D1CB4B}" srcOrd="1" destOrd="0" presId="urn:microsoft.com/office/officeart/2005/8/layout/orgChart1"/>
    <dgm:cxn modelId="{FBF42C10-0E67-49BD-8BF0-8673A85F65C9}" type="presParOf" srcId="{F9642D0C-61D9-4101-9B18-5CDA19D1CB4B}" destId="{99826A0A-2E10-47C6-91D1-FE70637928FC}" srcOrd="0" destOrd="0" presId="urn:microsoft.com/office/officeart/2005/8/layout/orgChart1"/>
    <dgm:cxn modelId="{BC22FE33-3059-4D44-A43F-A053CABFB177}" type="presParOf" srcId="{99826A0A-2E10-47C6-91D1-FE70637928FC}" destId="{E511C606-BBE4-41B8-A7B4-A0160780AC3F}" srcOrd="0" destOrd="0" presId="urn:microsoft.com/office/officeart/2005/8/layout/orgChart1"/>
    <dgm:cxn modelId="{D9D25F66-1922-42D4-B183-0C8C7EB106DE}" type="presParOf" srcId="{99826A0A-2E10-47C6-91D1-FE70637928FC}" destId="{03189AD2-917F-498A-830C-58271A7DEFF6}" srcOrd="1" destOrd="0" presId="urn:microsoft.com/office/officeart/2005/8/layout/orgChart1"/>
    <dgm:cxn modelId="{BE48FE25-118B-422A-ACA6-CACF6FE41B34}" type="presParOf" srcId="{F9642D0C-61D9-4101-9B18-5CDA19D1CB4B}" destId="{1A91EB1F-4F86-4D0F-8490-90C33B0AE1CC}" srcOrd="1" destOrd="0" presId="urn:microsoft.com/office/officeart/2005/8/layout/orgChart1"/>
    <dgm:cxn modelId="{711C0990-364A-4FEA-945B-5C016C707640}" type="presParOf" srcId="{F9642D0C-61D9-4101-9B18-5CDA19D1CB4B}" destId="{7FA960BE-9DC4-4276-A416-58BA65962C40}" srcOrd="2" destOrd="0" presId="urn:microsoft.com/office/officeart/2005/8/layout/orgChart1"/>
    <dgm:cxn modelId="{F2A9362E-ECDC-4C39-B124-B027634F441D}" type="presParOf" srcId="{98F5E340-7358-4DEA-BEAD-33E8F13D0A75}" destId="{14438CA3-3A90-4408-8BDD-8898FCF95273}" srcOrd="2" destOrd="0" presId="urn:microsoft.com/office/officeart/2005/8/layout/orgChart1"/>
    <dgm:cxn modelId="{9DE414C5-B576-4A05-8560-C42805C1DDA8}" type="presParOf" srcId="{F47D0865-5A91-4C41-B14F-701835B28590}" destId="{17E47251-7D03-402D-BE63-824639AB0472}" srcOrd="2" destOrd="0" presId="urn:microsoft.com/office/officeart/2005/8/layout/orgChart1"/>
    <dgm:cxn modelId="{C069B6E7-6941-4B03-AB85-4B96FE67DD9E}" type="presParOf" srcId="{76D3F05A-4157-40B3-A88D-439316AD0519}" destId="{9946509E-6730-48ED-AB5F-9AC4C5AEC935}" srcOrd="16" destOrd="0" presId="urn:microsoft.com/office/officeart/2005/8/layout/orgChart1"/>
    <dgm:cxn modelId="{09E5EFCE-FB03-4813-BD22-69B15EAAF521}" type="presParOf" srcId="{76D3F05A-4157-40B3-A88D-439316AD0519}" destId="{C509DB67-5EA1-4870-A12F-771D5B32D72A}" srcOrd="17" destOrd="0" presId="urn:microsoft.com/office/officeart/2005/8/layout/orgChart1"/>
    <dgm:cxn modelId="{46165ED5-B61C-4B84-8619-6084C99FC41E}" type="presParOf" srcId="{C509DB67-5EA1-4870-A12F-771D5B32D72A}" destId="{FAD5A458-7E8B-4D17-8BFD-3E0D2EE4FF8F}" srcOrd="0" destOrd="0" presId="urn:microsoft.com/office/officeart/2005/8/layout/orgChart1"/>
    <dgm:cxn modelId="{1EF99F04-582F-4E8C-81EC-282532FF2D54}" type="presParOf" srcId="{FAD5A458-7E8B-4D17-8BFD-3E0D2EE4FF8F}" destId="{98BA1254-E5D4-42C8-A1DF-ABCCAC91F612}" srcOrd="0" destOrd="0" presId="urn:microsoft.com/office/officeart/2005/8/layout/orgChart1"/>
    <dgm:cxn modelId="{1085180E-5166-43B4-A453-1D41DBFB5252}" type="presParOf" srcId="{FAD5A458-7E8B-4D17-8BFD-3E0D2EE4FF8F}" destId="{BC4BDAA7-6E20-414A-8318-D59B4ACB7139}" srcOrd="1" destOrd="0" presId="urn:microsoft.com/office/officeart/2005/8/layout/orgChart1"/>
    <dgm:cxn modelId="{D3D3FB00-7B72-4613-93C3-7F454871F685}" type="presParOf" srcId="{C509DB67-5EA1-4870-A12F-771D5B32D72A}" destId="{184B177F-BAB2-4B97-9427-17D6CFE720A0}" srcOrd="1" destOrd="0" presId="urn:microsoft.com/office/officeart/2005/8/layout/orgChart1"/>
    <dgm:cxn modelId="{B2DB9CD7-C9C9-4777-84AD-E75BB7AB242D}" type="presParOf" srcId="{184B177F-BAB2-4B97-9427-17D6CFE720A0}" destId="{62B75A69-6991-409D-AEA5-BD089E9222C3}" srcOrd="0" destOrd="0" presId="urn:microsoft.com/office/officeart/2005/8/layout/orgChart1"/>
    <dgm:cxn modelId="{813334D7-06EF-4243-8698-AC3C12D8F511}" type="presParOf" srcId="{184B177F-BAB2-4B97-9427-17D6CFE720A0}" destId="{AB3752A0-ECB1-4119-BC9A-47F043E7D46C}" srcOrd="1" destOrd="0" presId="urn:microsoft.com/office/officeart/2005/8/layout/orgChart1"/>
    <dgm:cxn modelId="{18896891-E01E-4D98-B9C8-A24776E54BAF}" type="presParOf" srcId="{AB3752A0-ECB1-4119-BC9A-47F043E7D46C}" destId="{C2BEDE2A-8D74-4CE0-AF55-9893C5CAC7B9}" srcOrd="0" destOrd="0" presId="urn:microsoft.com/office/officeart/2005/8/layout/orgChart1"/>
    <dgm:cxn modelId="{FD67FD67-F363-48B7-823F-0468F985AB28}" type="presParOf" srcId="{C2BEDE2A-8D74-4CE0-AF55-9893C5CAC7B9}" destId="{322E9F14-C5CB-4FD7-96B7-E0F2CCC0A15F}" srcOrd="0" destOrd="0" presId="urn:microsoft.com/office/officeart/2005/8/layout/orgChart1"/>
    <dgm:cxn modelId="{8DB8F86D-2AA2-46F5-88BB-F5554836A3B0}" type="presParOf" srcId="{C2BEDE2A-8D74-4CE0-AF55-9893C5CAC7B9}" destId="{2262076A-E7B9-4B87-9529-322F730F5BE6}" srcOrd="1" destOrd="0" presId="urn:microsoft.com/office/officeart/2005/8/layout/orgChart1"/>
    <dgm:cxn modelId="{12906D16-1E91-4E81-8230-80FCBCDACEBF}" type="presParOf" srcId="{AB3752A0-ECB1-4119-BC9A-47F043E7D46C}" destId="{643DA1C9-43A6-4EE3-938B-30A42D471302}" srcOrd="1" destOrd="0" presId="urn:microsoft.com/office/officeart/2005/8/layout/orgChart1"/>
    <dgm:cxn modelId="{38CCA629-B934-4052-9AE2-7392B20D93A3}" type="presParOf" srcId="{643DA1C9-43A6-4EE3-938B-30A42D471302}" destId="{06E8CB19-BF71-4141-B238-783C292CE74F}" srcOrd="0" destOrd="0" presId="urn:microsoft.com/office/officeart/2005/8/layout/orgChart1"/>
    <dgm:cxn modelId="{5665440A-A0BD-4B56-9E0E-AF0DE83231EF}" type="presParOf" srcId="{643DA1C9-43A6-4EE3-938B-30A42D471302}" destId="{51EA59EC-ED1C-439A-B90A-3C129A3F2B70}" srcOrd="1" destOrd="0" presId="urn:microsoft.com/office/officeart/2005/8/layout/orgChart1"/>
    <dgm:cxn modelId="{C49A54BE-91DE-44FE-A3F0-D1C07C51B7FA}" type="presParOf" srcId="{51EA59EC-ED1C-439A-B90A-3C129A3F2B70}" destId="{33FFBEA7-C869-4B7F-A00C-E6B555FCD19D}" srcOrd="0" destOrd="0" presId="urn:microsoft.com/office/officeart/2005/8/layout/orgChart1"/>
    <dgm:cxn modelId="{2B7047AD-ED93-406A-BFD5-21C23F455ABC}" type="presParOf" srcId="{33FFBEA7-C869-4B7F-A00C-E6B555FCD19D}" destId="{AC044B17-82FA-496A-A769-A5A2123E403A}" srcOrd="0" destOrd="0" presId="urn:microsoft.com/office/officeart/2005/8/layout/orgChart1"/>
    <dgm:cxn modelId="{331B844F-2435-433E-BA6E-836E11CF9490}" type="presParOf" srcId="{33FFBEA7-C869-4B7F-A00C-E6B555FCD19D}" destId="{C810E69E-ACD9-46BE-A98D-CA1014452F9B}" srcOrd="1" destOrd="0" presId="urn:microsoft.com/office/officeart/2005/8/layout/orgChart1"/>
    <dgm:cxn modelId="{0C444BD1-40E5-4AC8-9091-A49FF4AAF60A}" type="presParOf" srcId="{51EA59EC-ED1C-439A-B90A-3C129A3F2B70}" destId="{1E7B2C4D-0F54-4601-B4D7-8B78A56F8B59}" srcOrd="1" destOrd="0" presId="urn:microsoft.com/office/officeart/2005/8/layout/orgChart1"/>
    <dgm:cxn modelId="{9084E2C3-4C0A-4DD1-A57E-89A0C69FF2A0}" type="presParOf" srcId="{51EA59EC-ED1C-439A-B90A-3C129A3F2B70}" destId="{447F6E01-3FCA-47E1-9B0F-13330CE6B9BA}" srcOrd="2" destOrd="0" presId="urn:microsoft.com/office/officeart/2005/8/layout/orgChart1"/>
    <dgm:cxn modelId="{4B1BBD6A-EFAF-476D-8C55-EAC24A88FC53}" type="presParOf" srcId="{643DA1C9-43A6-4EE3-938B-30A42D471302}" destId="{4002DA91-F858-4A53-8A5D-85316E21A102}" srcOrd="2" destOrd="0" presId="urn:microsoft.com/office/officeart/2005/8/layout/orgChart1"/>
    <dgm:cxn modelId="{F7256EF1-A785-4B10-9E83-3F019C2C283C}" type="presParOf" srcId="{643DA1C9-43A6-4EE3-938B-30A42D471302}" destId="{9E4EB2E6-FB11-4B9F-9199-E938A51F5608}" srcOrd="3" destOrd="0" presId="urn:microsoft.com/office/officeart/2005/8/layout/orgChart1"/>
    <dgm:cxn modelId="{B3455B96-201A-42AA-806F-813B5EB5C6A4}" type="presParOf" srcId="{9E4EB2E6-FB11-4B9F-9199-E938A51F5608}" destId="{A28A7557-497F-4C84-860D-5901437FD1EE}" srcOrd="0" destOrd="0" presId="urn:microsoft.com/office/officeart/2005/8/layout/orgChart1"/>
    <dgm:cxn modelId="{7C5E60C2-26C5-4746-934B-FFBBDCCBD60C}" type="presParOf" srcId="{A28A7557-497F-4C84-860D-5901437FD1EE}" destId="{C43FA9D0-9553-4D2E-AD8F-4C9846420241}" srcOrd="0" destOrd="0" presId="urn:microsoft.com/office/officeart/2005/8/layout/orgChart1"/>
    <dgm:cxn modelId="{44EE79D1-49D2-466F-8430-9B9D98EA5048}" type="presParOf" srcId="{A28A7557-497F-4C84-860D-5901437FD1EE}" destId="{21EC5A7C-3252-4F1A-A20E-2CBF562E7EFE}" srcOrd="1" destOrd="0" presId="urn:microsoft.com/office/officeart/2005/8/layout/orgChart1"/>
    <dgm:cxn modelId="{5916F66B-4033-4A35-8936-49A85FCD4687}" type="presParOf" srcId="{9E4EB2E6-FB11-4B9F-9199-E938A51F5608}" destId="{CD4C3979-1180-4E33-B3D5-E25A54619F1F}" srcOrd="1" destOrd="0" presId="urn:microsoft.com/office/officeart/2005/8/layout/orgChart1"/>
    <dgm:cxn modelId="{3BFCFB4B-2F04-4C3F-A1CA-8E9B460CCCE5}" type="presParOf" srcId="{9E4EB2E6-FB11-4B9F-9199-E938A51F5608}" destId="{969B3865-7A02-4202-8475-8AF51132085A}" srcOrd="2" destOrd="0" presId="urn:microsoft.com/office/officeart/2005/8/layout/orgChart1"/>
    <dgm:cxn modelId="{F7A950F1-59BF-4778-9126-9C200133B443}" type="presParOf" srcId="{AB3752A0-ECB1-4119-BC9A-47F043E7D46C}" destId="{739DA04A-AB99-490C-86DF-473CCF08D00D}" srcOrd="2" destOrd="0" presId="urn:microsoft.com/office/officeart/2005/8/layout/orgChart1"/>
    <dgm:cxn modelId="{05216260-9380-4BDE-B0F5-B7F6B210099B}" type="presParOf" srcId="{184B177F-BAB2-4B97-9427-17D6CFE720A0}" destId="{902EE91D-5706-49FF-A6EC-FA881DC80FDA}" srcOrd="2" destOrd="0" presId="urn:microsoft.com/office/officeart/2005/8/layout/orgChart1"/>
    <dgm:cxn modelId="{37DD39A5-36C9-4A7C-802C-C924F765C187}" type="presParOf" srcId="{184B177F-BAB2-4B97-9427-17D6CFE720A0}" destId="{9D8B4D9A-80C5-4565-B195-6C91664FAD2C}" srcOrd="3" destOrd="0" presId="urn:microsoft.com/office/officeart/2005/8/layout/orgChart1"/>
    <dgm:cxn modelId="{B1A11384-69E5-4234-A9D3-934F5B7E56E5}" type="presParOf" srcId="{9D8B4D9A-80C5-4565-B195-6C91664FAD2C}" destId="{FC9F7220-63BC-4BB5-B5BB-99C884806764}" srcOrd="0" destOrd="0" presId="urn:microsoft.com/office/officeart/2005/8/layout/orgChart1"/>
    <dgm:cxn modelId="{A0B3566E-5999-4415-82CE-2A8F277DF231}" type="presParOf" srcId="{FC9F7220-63BC-4BB5-B5BB-99C884806764}" destId="{65A3CC65-C724-49DB-992F-8669F1DD483D}" srcOrd="0" destOrd="0" presId="urn:microsoft.com/office/officeart/2005/8/layout/orgChart1"/>
    <dgm:cxn modelId="{08991C49-8993-4129-9430-39002A5A3E17}" type="presParOf" srcId="{FC9F7220-63BC-4BB5-B5BB-99C884806764}" destId="{55ECDD06-1DB1-4A77-BB7A-90FCBFC281B9}" srcOrd="1" destOrd="0" presId="urn:microsoft.com/office/officeart/2005/8/layout/orgChart1"/>
    <dgm:cxn modelId="{288C3F3E-3B7B-4497-ACF1-640C63741865}" type="presParOf" srcId="{9D8B4D9A-80C5-4565-B195-6C91664FAD2C}" destId="{C50F1ABC-72E3-4763-93F4-9510C7FA33D0}" srcOrd="1" destOrd="0" presId="urn:microsoft.com/office/officeart/2005/8/layout/orgChart1"/>
    <dgm:cxn modelId="{C8B8B608-B9B4-418A-BD9F-DF1D94F7996C}" type="presParOf" srcId="{C50F1ABC-72E3-4763-93F4-9510C7FA33D0}" destId="{A7E23A00-6B9F-4C4F-A30A-F342DE30BB79}" srcOrd="0" destOrd="0" presId="urn:microsoft.com/office/officeart/2005/8/layout/orgChart1"/>
    <dgm:cxn modelId="{FAC02D05-A644-43F3-B5CC-2290CF95C03B}" type="presParOf" srcId="{C50F1ABC-72E3-4763-93F4-9510C7FA33D0}" destId="{3EE4D1FE-B832-4C53-8AA9-D1AC8D51702E}" srcOrd="1" destOrd="0" presId="urn:microsoft.com/office/officeart/2005/8/layout/orgChart1"/>
    <dgm:cxn modelId="{357F756A-A97A-4F84-AC79-CE02B06CC9CB}" type="presParOf" srcId="{3EE4D1FE-B832-4C53-8AA9-D1AC8D51702E}" destId="{B58B3626-85FF-4FF7-B2B3-EF2D889AAA17}" srcOrd="0" destOrd="0" presId="urn:microsoft.com/office/officeart/2005/8/layout/orgChart1"/>
    <dgm:cxn modelId="{554DF835-DC1C-4788-A175-1894DE2E0F80}" type="presParOf" srcId="{B58B3626-85FF-4FF7-B2B3-EF2D889AAA17}" destId="{E03FED21-81D1-4CC9-B25A-D6F686F8287E}" srcOrd="0" destOrd="0" presId="urn:microsoft.com/office/officeart/2005/8/layout/orgChart1"/>
    <dgm:cxn modelId="{719E1D4C-05C0-4043-9820-9F132E200B07}" type="presParOf" srcId="{B58B3626-85FF-4FF7-B2B3-EF2D889AAA17}" destId="{ABEC97AE-8257-441B-B993-00DE0E34F0AF}" srcOrd="1" destOrd="0" presId="urn:microsoft.com/office/officeart/2005/8/layout/orgChart1"/>
    <dgm:cxn modelId="{78DE2664-D0D3-4E89-B040-4CA4F146DE27}" type="presParOf" srcId="{3EE4D1FE-B832-4C53-8AA9-D1AC8D51702E}" destId="{B370B3B5-526B-4D11-8632-5BE6F92A93E9}" srcOrd="1" destOrd="0" presId="urn:microsoft.com/office/officeart/2005/8/layout/orgChart1"/>
    <dgm:cxn modelId="{078028D4-7F9B-47DD-98EF-A4A72249B850}" type="presParOf" srcId="{3EE4D1FE-B832-4C53-8AA9-D1AC8D51702E}" destId="{BFA38438-02E9-4BDD-A460-4119360BB435}" srcOrd="2" destOrd="0" presId="urn:microsoft.com/office/officeart/2005/8/layout/orgChart1"/>
    <dgm:cxn modelId="{50E93EEF-331F-44F8-9FCA-7DA08D9ECE3C}" type="presParOf" srcId="{9D8B4D9A-80C5-4565-B195-6C91664FAD2C}" destId="{A1C3D30F-6E40-4C4E-9120-81AA43E9F812}" srcOrd="2" destOrd="0" presId="urn:microsoft.com/office/officeart/2005/8/layout/orgChart1"/>
    <dgm:cxn modelId="{EBECEEC1-9B81-4F64-A763-5DC3425124A9}" type="presParOf" srcId="{184B177F-BAB2-4B97-9427-17D6CFE720A0}" destId="{2C2CE370-905F-464F-A427-28EA50242A9E}" srcOrd="4" destOrd="0" presId="urn:microsoft.com/office/officeart/2005/8/layout/orgChart1"/>
    <dgm:cxn modelId="{5BA388EB-98FD-4E01-893C-1C6E4EE14674}" type="presParOf" srcId="{184B177F-BAB2-4B97-9427-17D6CFE720A0}" destId="{31C73442-FC5B-48A4-9793-ED53609A125E}" srcOrd="5" destOrd="0" presId="urn:microsoft.com/office/officeart/2005/8/layout/orgChart1"/>
    <dgm:cxn modelId="{2A18A7A9-25FB-4965-98EA-8CF0BDD75751}" type="presParOf" srcId="{31C73442-FC5B-48A4-9793-ED53609A125E}" destId="{A8CD7F33-DAB7-4869-93BB-8751A4E1656E}" srcOrd="0" destOrd="0" presId="urn:microsoft.com/office/officeart/2005/8/layout/orgChart1"/>
    <dgm:cxn modelId="{A4436A64-13A4-45DC-9A39-12FF7B5666E0}" type="presParOf" srcId="{A8CD7F33-DAB7-4869-93BB-8751A4E1656E}" destId="{263E26B2-B95C-46A6-A146-B50C95787938}" srcOrd="0" destOrd="0" presId="urn:microsoft.com/office/officeart/2005/8/layout/orgChart1"/>
    <dgm:cxn modelId="{C55FFA41-2879-4C26-859D-DBAAAE1CD9C1}" type="presParOf" srcId="{A8CD7F33-DAB7-4869-93BB-8751A4E1656E}" destId="{78CE4771-F7E7-452F-8B00-70168B373BE8}" srcOrd="1" destOrd="0" presId="urn:microsoft.com/office/officeart/2005/8/layout/orgChart1"/>
    <dgm:cxn modelId="{1EB4F058-E107-4C83-8165-01A9C98576DF}" type="presParOf" srcId="{31C73442-FC5B-48A4-9793-ED53609A125E}" destId="{DD4DA925-DD97-42F5-B94B-9AA92F8FA1FB}" srcOrd="1" destOrd="0" presId="urn:microsoft.com/office/officeart/2005/8/layout/orgChart1"/>
    <dgm:cxn modelId="{CBE3EFF5-144F-4F03-BD97-49CFEEEE60EE}" type="presParOf" srcId="{DD4DA925-DD97-42F5-B94B-9AA92F8FA1FB}" destId="{10DFC784-1588-45DF-9FDD-24D7C6C3A2B5}" srcOrd="0" destOrd="0" presId="urn:microsoft.com/office/officeart/2005/8/layout/orgChart1"/>
    <dgm:cxn modelId="{F0D78365-D1EB-466C-8A68-5FC62305076D}" type="presParOf" srcId="{DD4DA925-DD97-42F5-B94B-9AA92F8FA1FB}" destId="{18EC7D1D-3792-4F35-ABB2-89B5A284287C}" srcOrd="1" destOrd="0" presId="urn:microsoft.com/office/officeart/2005/8/layout/orgChart1"/>
    <dgm:cxn modelId="{CE04C297-8C3C-4D50-9577-43DE5040CA7E}" type="presParOf" srcId="{18EC7D1D-3792-4F35-ABB2-89B5A284287C}" destId="{581BCAFA-B038-4BB5-9037-2FB63686F491}" srcOrd="0" destOrd="0" presId="urn:microsoft.com/office/officeart/2005/8/layout/orgChart1"/>
    <dgm:cxn modelId="{957239F1-7C72-45B4-9734-4801FD8B0564}" type="presParOf" srcId="{581BCAFA-B038-4BB5-9037-2FB63686F491}" destId="{41D14C07-EBE0-4548-B144-3489B60753EB}" srcOrd="0" destOrd="0" presId="urn:microsoft.com/office/officeart/2005/8/layout/orgChart1"/>
    <dgm:cxn modelId="{97EA4CBC-B945-4923-85CF-C12004FA164A}" type="presParOf" srcId="{581BCAFA-B038-4BB5-9037-2FB63686F491}" destId="{A4BE7F64-2EAF-491C-BE0C-2BAAFFBB6316}" srcOrd="1" destOrd="0" presId="urn:microsoft.com/office/officeart/2005/8/layout/orgChart1"/>
    <dgm:cxn modelId="{43320219-B9CE-4577-A45B-D359C372DED9}" type="presParOf" srcId="{18EC7D1D-3792-4F35-ABB2-89B5A284287C}" destId="{BDE71621-1789-46F3-AA57-E6C5E3C02777}" srcOrd="1" destOrd="0" presId="urn:microsoft.com/office/officeart/2005/8/layout/orgChart1"/>
    <dgm:cxn modelId="{45D8C7C4-8E12-4CB8-B861-9B6E92A65A95}" type="presParOf" srcId="{BDE71621-1789-46F3-AA57-E6C5E3C02777}" destId="{2157426E-8A5D-4356-84B6-265E30DAF052}" srcOrd="0" destOrd="0" presId="urn:microsoft.com/office/officeart/2005/8/layout/orgChart1"/>
    <dgm:cxn modelId="{F400210C-A8D2-411B-B0DC-D0A9C5363957}" type="presParOf" srcId="{BDE71621-1789-46F3-AA57-E6C5E3C02777}" destId="{D19D1B20-711A-423D-B6CD-D15506364996}" srcOrd="1" destOrd="0" presId="urn:microsoft.com/office/officeart/2005/8/layout/orgChart1"/>
    <dgm:cxn modelId="{A7586C0D-097D-4045-9AEA-518B20177F9B}" type="presParOf" srcId="{D19D1B20-711A-423D-B6CD-D15506364996}" destId="{20B0988C-3226-4F3C-B45A-DFE03D5E0808}" srcOrd="0" destOrd="0" presId="urn:microsoft.com/office/officeart/2005/8/layout/orgChart1"/>
    <dgm:cxn modelId="{128CB231-22C3-4A96-B4EC-476D1192140C}" type="presParOf" srcId="{20B0988C-3226-4F3C-B45A-DFE03D5E0808}" destId="{1BD491C6-4FCF-451E-83C9-C1C9594EE4D5}" srcOrd="0" destOrd="0" presId="urn:microsoft.com/office/officeart/2005/8/layout/orgChart1"/>
    <dgm:cxn modelId="{A21610AA-3AA2-4A39-9A92-DC04DA3B1FF6}" type="presParOf" srcId="{20B0988C-3226-4F3C-B45A-DFE03D5E0808}" destId="{8C134A1E-CF22-46F8-B48A-331F95EF4866}" srcOrd="1" destOrd="0" presId="urn:microsoft.com/office/officeart/2005/8/layout/orgChart1"/>
    <dgm:cxn modelId="{80866994-0BA0-45DE-90D1-276CCF9DB99C}" type="presParOf" srcId="{D19D1B20-711A-423D-B6CD-D15506364996}" destId="{B4E67581-5842-4786-BE48-E9CA797D21AF}" srcOrd="1" destOrd="0" presId="urn:microsoft.com/office/officeart/2005/8/layout/orgChart1"/>
    <dgm:cxn modelId="{7F253B24-6619-4A97-980C-CD802351CA76}" type="presParOf" srcId="{D19D1B20-711A-423D-B6CD-D15506364996}" destId="{C639243C-7180-4538-9608-EF66569D4221}" srcOrd="2" destOrd="0" presId="urn:microsoft.com/office/officeart/2005/8/layout/orgChart1"/>
    <dgm:cxn modelId="{DD61BA1B-6B6D-4F80-9909-F203A6F2E3D1}" type="presParOf" srcId="{BDE71621-1789-46F3-AA57-E6C5E3C02777}" destId="{7C115DE3-02AB-4D66-BFC0-892D2539A8A1}" srcOrd="2" destOrd="0" presId="urn:microsoft.com/office/officeart/2005/8/layout/orgChart1"/>
    <dgm:cxn modelId="{E9474B75-B0D8-443E-B11E-0558D3144E88}" type="presParOf" srcId="{BDE71621-1789-46F3-AA57-E6C5E3C02777}" destId="{F293C07E-AFBC-437F-9E48-87B3A7ECBC05}" srcOrd="3" destOrd="0" presId="urn:microsoft.com/office/officeart/2005/8/layout/orgChart1"/>
    <dgm:cxn modelId="{A78404D8-0239-43F9-B7C2-2D09DB7E4B6F}" type="presParOf" srcId="{F293C07E-AFBC-437F-9E48-87B3A7ECBC05}" destId="{42EF2EE9-5F86-4B77-BEE2-BD23CF1D1291}" srcOrd="0" destOrd="0" presId="urn:microsoft.com/office/officeart/2005/8/layout/orgChart1"/>
    <dgm:cxn modelId="{045FF524-EC9E-4ED7-8761-D1DA0C6C39F9}" type="presParOf" srcId="{42EF2EE9-5F86-4B77-BEE2-BD23CF1D1291}" destId="{24749DA7-DFFA-4170-A629-AF18623AB400}" srcOrd="0" destOrd="0" presId="urn:microsoft.com/office/officeart/2005/8/layout/orgChart1"/>
    <dgm:cxn modelId="{39604B32-5FAD-4CE7-968E-0B3C61485957}" type="presParOf" srcId="{42EF2EE9-5F86-4B77-BEE2-BD23CF1D1291}" destId="{295FE810-0FAD-4058-A9FE-7939EDCE1F4C}" srcOrd="1" destOrd="0" presId="urn:microsoft.com/office/officeart/2005/8/layout/orgChart1"/>
    <dgm:cxn modelId="{74DCB709-6EE9-48F5-A014-E74954D020FF}" type="presParOf" srcId="{F293C07E-AFBC-437F-9E48-87B3A7ECBC05}" destId="{3203B270-B63A-468B-9FE2-011016A44CB0}" srcOrd="1" destOrd="0" presId="urn:microsoft.com/office/officeart/2005/8/layout/orgChart1"/>
    <dgm:cxn modelId="{0F3CE92A-C250-48E4-B626-399F4445CEFD}" type="presParOf" srcId="{F293C07E-AFBC-437F-9E48-87B3A7ECBC05}" destId="{6C497815-55E5-4C56-B528-323B736545F8}" srcOrd="2" destOrd="0" presId="urn:microsoft.com/office/officeart/2005/8/layout/orgChart1"/>
    <dgm:cxn modelId="{FFBF847C-C0C7-4CE8-AE9F-1371F6098F13}" type="presParOf" srcId="{18EC7D1D-3792-4F35-ABB2-89B5A284287C}" destId="{CD9A09FD-5A7E-4AD4-AB7A-47DA65E3E8A5}" srcOrd="2" destOrd="0" presId="urn:microsoft.com/office/officeart/2005/8/layout/orgChart1"/>
    <dgm:cxn modelId="{9E52088F-0E95-4827-A4AA-9B27B2A0821D}" type="presParOf" srcId="{31C73442-FC5B-48A4-9793-ED53609A125E}" destId="{C7067E15-F426-45B7-BEC5-EBFD859AB54A}" srcOrd="2" destOrd="0" presId="urn:microsoft.com/office/officeart/2005/8/layout/orgChart1"/>
    <dgm:cxn modelId="{16D6D5CF-0886-4042-9E91-1F68796D3C46}" type="presParOf" srcId="{184B177F-BAB2-4B97-9427-17D6CFE720A0}" destId="{5653B03E-EDA2-4E61-AA6C-474B0C381F46}" srcOrd="6" destOrd="0" presId="urn:microsoft.com/office/officeart/2005/8/layout/orgChart1"/>
    <dgm:cxn modelId="{0AA82435-DA52-459E-9315-8D6C8B1AC177}" type="presParOf" srcId="{184B177F-BAB2-4B97-9427-17D6CFE720A0}" destId="{DDD8CAB6-0F29-4EA9-91F6-82B59BFCC622}" srcOrd="7" destOrd="0" presId="urn:microsoft.com/office/officeart/2005/8/layout/orgChart1"/>
    <dgm:cxn modelId="{8274851D-CCDD-4C01-823C-277AD2F49189}" type="presParOf" srcId="{DDD8CAB6-0F29-4EA9-91F6-82B59BFCC622}" destId="{90BB8F61-E904-4F9D-BC8B-15EFC83D05C0}" srcOrd="0" destOrd="0" presId="urn:microsoft.com/office/officeart/2005/8/layout/orgChart1"/>
    <dgm:cxn modelId="{E1D0302B-5363-48C6-8E4A-DF40E2F1B09E}" type="presParOf" srcId="{90BB8F61-E904-4F9D-BC8B-15EFC83D05C0}" destId="{C59970B6-66E0-4852-A8D4-4B4CE0334052}" srcOrd="0" destOrd="0" presId="urn:microsoft.com/office/officeart/2005/8/layout/orgChart1"/>
    <dgm:cxn modelId="{883B56FE-9669-41EE-825C-02DCF322B10C}" type="presParOf" srcId="{90BB8F61-E904-4F9D-BC8B-15EFC83D05C0}" destId="{42B9171C-4E94-420E-AE93-452A7CB4EF52}" srcOrd="1" destOrd="0" presId="urn:microsoft.com/office/officeart/2005/8/layout/orgChart1"/>
    <dgm:cxn modelId="{9D2E623D-1A68-4A96-A794-263041772C27}" type="presParOf" srcId="{DDD8CAB6-0F29-4EA9-91F6-82B59BFCC622}" destId="{DB6377BC-E48D-4C54-B8B0-6D5403A2EC5C}" srcOrd="1" destOrd="0" presId="urn:microsoft.com/office/officeart/2005/8/layout/orgChart1"/>
    <dgm:cxn modelId="{39FC380B-9A5C-4C03-802E-48E0B49DDBAB}" type="presParOf" srcId="{DB6377BC-E48D-4C54-B8B0-6D5403A2EC5C}" destId="{5E972795-BA82-46EB-9C53-1D05D4565A1B}" srcOrd="0" destOrd="0" presId="urn:microsoft.com/office/officeart/2005/8/layout/orgChart1"/>
    <dgm:cxn modelId="{2C05B1A4-D41C-424B-A052-0AAA17C6755A}" type="presParOf" srcId="{DB6377BC-E48D-4C54-B8B0-6D5403A2EC5C}" destId="{D597C8DE-69EA-4FE3-8788-8467A0D51EA7}" srcOrd="1" destOrd="0" presId="urn:microsoft.com/office/officeart/2005/8/layout/orgChart1"/>
    <dgm:cxn modelId="{E66E0A74-0241-4129-A897-84CBDE7D1234}" type="presParOf" srcId="{D597C8DE-69EA-4FE3-8788-8467A0D51EA7}" destId="{9C806D26-57D9-4951-81AB-9677E817564C}" srcOrd="0" destOrd="0" presId="urn:microsoft.com/office/officeart/2005/8/layout/orgChart1"/>
    <dgm:cxn modelId="{4EAAF5EB-4327-4F93-B852-4D9D8D310D87}" type="presParOf" srcId="{9C806D26-57D9-4951-81AB-9677E817564C}" destId="{DAA1772A-9BFA-4A2F-A2CA-26A2B85EDDF7}" srcOrd="0" destOrd="0" presId="urn:microsoft.com/office/officeart/2005/8/layout/orgChart1"/>
    <dgm:cxn modelId="{0A023310-C1A8-4050-A314-424AB1447C94}" type="presParOf" srcId="{9C806D26-57D9-4951-81AB-9677E817564C}" destId="{AE3A07E4-12D0-4AA1-B4FE-F07CD917D34A}" srcOrd="1" destOrd="0" presId="urn:microsoft.com/office/officeart/2005/8/layout/orgChart1"/>
    <dgm:cxn modelId="{EFF0D059-0059-4E0F-AAFC-7BAE303017AC}" type="presParOf" srcId="{D597C8DE-69EA-4FE3-8788-8467A0D51EA7}" destId="{3E17B910-403D-4CEA-8E0D-0E6790EC6858}" srcOrd="1" destOrd="0" presId="urn:microsoft.com/office/officeart/2005/8/layout/orgChart1"/>
    <dgm:cxn modelId="{9D8F27C0-B8F8-4A8B-999B-0F46CE402CB5}" type="presParOf" srcId="{D597C8DE-69EA-4FE3-8788-8467A0D51EA7}" destId="{B6BD5EBE-8DB6-440E-8352-36AAA5ED4123}" srcOrd="2" destOrd="0" presId="urn:microsoft.com/office/officeart/2005/8/layout/orgChart1"/>
    <dgm:cxn modelId="{29C535A1-964E-4460-945E-DD9177F51FF0}" type="presParOf" srcId="{DB6377BC-E48D-4C54-B8B0-6D5403A2EC5C}" destId="{801A8BF9-5824-47ED-AC5B-CAE5577C703A}" srcOrd="2" destOrd="0" presId="urn:microsoft.com/office/officeart/2005/8/layout/orgChart1"/>
    <dgm:cxn modelId="{4F67DA6B-3414-41EE-ADE8-428B14FF6163}" type="presParOf" srcId="{DB6377BC-E48D-4C54-B8B0-6D5403A2EC5C}" destId="{AD1AB9BE-79F9-4C91-AF36-18C4B8A94B21}" srcOrd="3" destOrd="0" presId="urn:microsoft.com/office/officeart/2005/8/layout/orgChart1"/>
    <dgm:cxn modelId="{9CD97567-57AB-4361-B4B9-7459EB0EDC58}" type="presParOf" srcId="{AD1AB9BE-79F9-4C91-AF36-18C4B8A94B21}" destId="{91E5387A-2F30-4794-9F38-E5A006685EEA}" srcOrd="0" destOrd="0" presId="urn:microsoft.com/office/officeart/2005/8/layout/orgChart1"/>
    <dgm:cxn modelId="{FF63FD04-C48B-4CFB-9A39-E50E19F1E761}" type="presParOf" srcId="{91E5387A-2F30-4794-9F38-E5A006685EEA}" destId="{71AF15F4-5D01-4D64-9527-115B2015470A}" srcOrd="0" destOrd="0" presId="urn:microsoft.com/office/officeart/2005/8/layout/orgChart1"/>
    <dgm:cxn modelId="{66E2E9B5-F891-44E1-947B-E987FC84B3F3}" type="presParOf" srcId="{91E5387A-2F30-4794-9F38-E5A006685EEA}" destId="{8AB6F1D8-06D9-4F4F-B1A6-E24B6CA47733}" srcOrd="1" destOrd="0" presId="urn:microsoft.com/office/officeart/2005/8/layout/orgChart1"/>
    <dgm:cxn modelId="{974ED1C0-AF8F-4A4A-99AD-83A3FB7CBCB0}" type="presParOf" srcId="{AD1AB9BE-79F9-4C91-AF36-18C4B8A94B21}" destId="{CC77FE4C-ACC6-4E67-B575-CB7EE366279E}" srcOrd="1" destOrd="0" presId="urn:microsoft.com/office/officeart/2005/8/layout/orgChart1"/>
    <dgm:cxn modelId="{41636E6C-C2F8-49ED-BB21-7DC04F55959D}" type="presParOf" srcId="{AD1AB9BE-79F9-4C91-AF36-18C4B8A94B21}" destId="{27AA98D8-B195-4740-9A8C-ED151EC0E4DF}" srcOrd="2" destOrd="0" presId="urn:microsoft.com/office/officeart/2005/8/layout/orgChart1"/>
    <dgm:cxn modelId="{AA8A9EB1-81D0-44AC-8C16-E91CA7C13958}" type="presParOf" srcId="{DDD8CAB6-0F29-4EA9-91F6-82B59BFCC622}" destId="{0D5E762A-046F-492C-9B88-549D49857337}" srcOrd="2" destOrd="0" presId="urn:microsoft.com/office/officeart/2005/8/layout/orgChart1"/>
    <dgm:cxn modelId="{B5290B6C-439D-4C58-904F-9947C8F767F4}" type="presParOf" srcId="{C509DB67-5EA1-4870-A12F-771D5B32D72A}" destId="{2E3302D3-A19B-40B5-989F-C9C763B8AE56}" srcOrd="2" destOrd="0" presId="urn:microsoft.com/office/officeart/2005/8/layout/orgChart1"/>
    <dgm:cxn modelId="{363240CC-02FD-4D52-B0FB-20956835C49D}" type="presParOf" srcId="{76D3F05A-4157-40B3-A88D-439316AD0519}" destId="{611166C3-1028-435C-9184-D813BA1352C7}" srcOrd="18" destOrd="0" presId="urn:microsoft.com/office/officeart/2005/8/layout/orgChart1"/>
    <dgm:cxn modelId="{2D3FAC45-4D01-4254-945D-53C3D48092F0}" type="presParOf" srcId="{76D3F05A-4157-40B3-A88D-439316AD0519}" destId="{1A57F0C4-FED3-4E63-9D6F-A72FFCEB94D6}" srcOrd="19" destOrd="0" presId="urn:microsoft.com/office/officeart/2005/8/layout/orgChart1"/>
    <dgm:cxn modelId="{397F3277-7CBC-4311-9858-11E63B168CBE}" type="presParOf" srcId="{1A57F0C4-FED3-4E63-9D6F-A72FFCEB94D6}" destId="{B2B7549D-EE4E-4B08-99BA-A0B38F1B84F8}" srcOrd="0" destOrd="0" presId="urn:microsoft.com/office/officeart/2005/8/layout/orgChart1"/>
    <dgm:cxn modelId="{60DB0FE9-D2F0-473C-BD97-A1F6FABD7A2E}" type="presParOf" srcId="{B2B7549D-EE4E-4B08-99BA-A0B38F1B84F8}" destId="{309D48D9-9EB5-40CE-9D5D-05E9FFF37397}" srcOrd="0" destOrd="0" presId="urn:microsoft.com/office/officeart/2005/8/layout/orgChart1"/>
    <dgm:cxn modelId="{1C7A4C88-A5D3-45C7-A037-4428B1B5B8DB}" type="presParOf" srcId="{B2B7549D-EE4E-4B08-99BA-A0B38F1B84F8}" destId="{9C7DF897-3717-4177-8566-5AC9F6865CEF}" srcOrd="1" destOrd="0" presId="urn:microsoft.com/office/officeart/2005/8/layout/orgChart1"/>
    <dgm:cxn modelId="{08C09A2E-8B38-45AC-9962-5C4B76DBF1D1}" type="presParOf" srcId="{1A57F0C4-FED3-4E63-9D6F-A72FFCEB94D6}" destId="{8616116C-52F9-4064-AF25-A43E0D4486BF}" srcOrd="1" destOrd="0" presId="urn:microsoft.com/office/officeart/2005/8/layout/orgChart1"/>
    <dgm:cxn modelId="{AE98C2B9-817A-4BD8-9424-0A91C7E70F96}" type="presParOf" srcId="{8616116C-52F9-4064-AF25-A43E0D4486BF}" destId="{6005E63A-0C35-4E2C-9D7B-78954A0A554E}" srcOrd="0" destOrd="0" presId="urn:microsoft.com/office/officeart/2005/8/layout/orgChart1"/>
    <dgm:cxn modelId="{24A92049-CA12-411F-8BEE-AB9FDFD95514}" type="presParOf" srcId="{8616116C-52F9-4064-AF25-A43E0D4486BF}" destId="{878B5A93-CEE2-47ED-A7AA-40C3336D9347}" srcOrd="1" destOrd="0" presId="urn:microsoft.com/office/officeart/2005/8/layout/orgChart1"/>
    <dgm:cxn modelId="{2991ABA1-C6CC-4171-8B6B-77645B2AD145}" type="presParOf" srcId="{878B5A93-CEE2-47ED-A7AA-40C3336D9347}" destId="{89621DBE-20CE-4076-ADFC-AC20DA9E9A9E}" srcOrd="0" destOrd="0" presId="urn:microsoft.com/office/officeart/2005/8/layout/orgChart1"/>
    <dgm:cxn modelId="{685DB403-70AF-4972-A55D-E4183753969A}" type="presParOf" srcId="{89621DBE-20CE-4076-ADFC-AC20DA9E9A9E}" destId="{F1D450C0-CBF5-45CB-A8BF-A1E797F6C962}" srcOrd="0" destOrd="0" presId="urn:microsoft.com/office/officeart/2005/8/layout/orgChart1"/>
    <dgm:cxn modelId="{889807D2-650B-4D67-B871-E3D11F92B314}" type="presParOf" srcId="{89621DBE-20CE-4076-ADFC-AC20DA9E9A9E}" destId="{F009FEB4-A435-4C0C-AB34-5C83B0F777D2}" srcOrd="1" destOrd="0" presId="urn:microsoft.com/office/officeart/2005/8/layout/orgChart1"/>
    <dgm:cxn modelId="{3835E4D2-4F61-43BB-A194-450CF4543EC5}" type="presParOf" srcId="{878B5A93-CEE2-47ED-A7AA-40C3336D9347}" destId="{56397974-A1C6-4E77-A855-3162C080CAD8}" srcOrd="1" destOrd="0" presId="urn:microsoft.com/office/officeart/2005/8/layout/orgChart1"/>
    <dgm:cxn modelId="{85FF4440-4684-4755-939A-14B01D5F8F1E}" type="presParOf" srcId="{56397974-A1C6-4E77-A855-3162C080CAD8}" destId="{9DC5E806-A544-4A65-82C2-2EA7AC55EECF}" srcOrd="0" destOrd="0" presId="urn:microsoft.com/office/officeart/2005/8/layout/orgChart1"/>
    <dgm:cxn modelId="{CE38C0E6-2A7C-47AC-BD45-8BA85470CD27}" type="presParOf" srcId="{56397974-A1C6-4E77-A855-3162C080CAD8}" destId="{2C58D4B7-129E-4C58-83EE-9C966B77303F}" srcOrd="1" destOrd="0" presId="urn:microsoft.com/office/officeart/2005/8/layout/orgChart1"/>
    <dgm:cxn modelId="{1C1B9F81-84FD-4ED5-A00B-23235DE6ACA2}" type="presParOf" srcId="{2C58D4B7-129E-4C58-83EE-9C966B77303F}" destId="{0510D682-A113-4D91-B1DA-BFD2D321D579}" srcOrd="0" destOrd="0" presId="urn:microsoft.com/office/officeart/2005/8/layout/orgChart1"/>
    <dgm:cxn modelId="{4CA10B6D-A372-4A21-9223-180622531EC8}" type="presParOf" srcId="{0510D682-A113-4D91-B1DA-BFD2D321D579}" destId="{D84EBA90-1D38-48AC-9577-1A279F3B227D}" srcOrd="0" destOrd="0" presId="urn:microsoft.com/office/officeart/2005/8/layout/orgChart1"/>
    <dgm:cxn modelId="{41D9D3C6-5D68-4238-9004-C56F6E305492}" type="presParOf" srcId="{0510D682-A113-4D91-B1DA-BFD2D321D579}" destId="{6DFA68A4-29BF-4A9A-AD98-CC5811F35953}" srcOrd="1" destOrd="0" presId="urn:microsoft.com/office/officeart/2005/8/layout/orgChart1"/>
    <dgm:cxn modelId="{EBAA7563-6108-4EEE-BAB9-ED5BAAE1C2B9}" type="presParOf" srcId="{2C58D4B7-129E-4C58-83EE-9C966B77303F}" destId="{0C5D8CE2-BCE8-43D5-A7EC-8A758F4C3BFB}" srcOrd="1" destOrd="0" presId="urn:microsoft.com/office/officeart/2005/8/layout/orgChart1"/>
    <dgm:cxn modelId="{74462E88-3311-4115-9F45-5B84AB056E9B}" type="presParOf" srcId="{2C58D4B7-129E-4C58-83EE-9C966B77303F}" destId="{4D81B711-E0ED-4F6C-BB13-387B5A29DA4C}" srcOrd="2" destOrd="0" presId="urn:microsoft.com/office/officeart/2005/8/layout/orgChart1"/>
    <dgm:cxn modelId="{0194E199-BEB8-4909-ADF1-FF3040336A7B}" type="presParOf" srcId="{878B5A93-CEE2-47ED-A7AA-40C3336D9347}" destId="{9E44A48A-7262-4CE5-A243-D744BDB099DD}" srcOrd="2" destOrd="0" presId="urn:microsoft.com/office/officeart/2005/8/layout/orgChart1"/>
    <dgm:cxn modelId="{35BF26EE-48D9-4C37-A236-92252E3BA515}" type="presParOf" srcId="{8616116C-52F9-4064-AF25-A43E0D4486BF}" destId="{8E356FD8-50A5-4764-896E-E10291D42BDC}" srcOrd="2" destOrd="0" presId="urn:microsoft.com/office/officeart/2005/8/layout/orgChart1"/>
    <dgm:cxn modelId="{1D288069-9705-4B2B-9786-30729BF15AA6}" type="presParOf" srcId="{8616116C-52F9-4064-AF25-A43E0D4486BF}" destId="{79A417CC-66C7-4EB6-B8F4-C02649BED0F8}" srcOrd="3" destOrd="0" presId="urn:microsoft.com/office/officeart/2005/8/layout/orgChart1"/>
    <dgm:cxn modelId="{1C358FA1-CFA6-489B-B26F-5B915CF8B0F6}" type="presParOf" srcId="{79A417CC-66C7-4EB6-B8F4-C02649BED0F8}" destId="{5110208B-4BF8-4534-A238-BDBFFBD039F3}" srcOrd="0" destOrd="0" presId="urn:microsoft.com/office/officeart/2005/8/layout/orgChart1"/>
    <dgm:cxn modelId="{7217B1B0-398D-4763-9669-49284A8407C1}" type="presParOf" srcId="{5110208B-4BF8-4534-A238-BDBFFBD039F3}" destId="{E35C56A4-9177-45ED-91E2-315A6F0E7B88}" srcOrd="0" destOrd="0" presId="urn:microsoft.com/office/officeart/2005/8/layout/orgChart1"/>
    <dgm:cxn modelId="{5E675430-ADD9-4593-8F4B-66BCA53D4E67}" type="presParOf" srcId="{5110208B-4BF8-4534-A238-BDBFFBD039F3}" destId="{28BB7835-0496-4F00-A9B7-F2142AD325B2}" srcOrd="1" destOrd="0" presId="urn:microsoft.com/office/officeart/2005/8/layout/orgChart1"/>
    <dgm:cxn modelId="{69AD92DD-0C26-4EC9-AAF8-E87B424E12B8}" type="presParOf" srcId="{79A417CC-66C7-4EB6-B8F4-C02649BED0F8}" destId="{44B7B789-32F6-41DF-9B08-3C81AD6F9D18}" srcOrd="1" destOrd="0" presId="urn:microsoft.com/office/officeart/2005/8/layout/orgChart1"/>
    <dgm:cxn modelId="{7A054186-7FC6-428E-9A93-CF379191DDB5}" type="presParOf" srcId="{79A417CC-66C7-4EB6-B8F4-C02649BED0F8}" destId="{2CCD6597-70A1-4302-8291-7456E57C31E6}" srcOrd="2" destOrd="0" presId="urn:microsoft.com/office/officeart/2005/8/layout/orgChart1"/>
    <dgm:cxn modelId="{E1C3BF57-F223-4F74-BE2B-EFFFE5341D2B}" type="presParOf" srcId="{8616116C-52F9-4064-AF25-A43E0D4486BF}" destId="{152B80A7-3C08-4E44-A59A-AB05ABDF483F}" srcOrd="4" destOrd="0" presId="urn:microsoft.com/office/officeart/2005/8/layout/orgChart1"/>
    <dgm:cxn modelId="{A885BD17-9AD2-4F87-81E5-241146C26715}" type="presParOf" srcId="{8616116C-52F9-4064-AF25-A43E0D4486BF}" destId="{893A5485-C6F9-4D36-9190-A7265BAFE53A}" srcOrd="5" destOrd="0" presId="urn:microsoft.com/office/officeart/2005/8/layout/orgChart1"/>
    <dgm:cxn modelId="{FFB7378F-9D41-456A-AA2F-789012E1580B}" type="presParOf" srcId="{893A5485-C6F9-4D36-9190-A7265BAFE53A}" destId="{3E4D1498-0206-40FB-8E20-0F10B08258DB}" srcOrd="0" destOrd="0" presId="urn:microsoft.com/office/officeart/2005/8/layout/orgChart1"/>
    <dgm:cxn modelId="{84CB2908-CF10-4D7B-8FBA-EFCB46900B0E}" type="presParOf" srcId="{3E4D1498-0206-40FB-8E20-0F10B08258DB}" destId="{03A0D6D0-908B-4977-81C1-528B3E50A778}" srcOrd="0" destOrd="0" presId="urn:microsoft.com/office/officeart/2005/8/layout/orgChart1"/>
    <dgm:cxn modelId="{FE837382-319C-4BFD-AFF0-572BD1B1434A}" type="presParOf" srcId="{3E4D1498-0206-40FB-8E20-0F10B08258DB}" destId="{A07D442E-1EE4-4CAD-9B55-6F8999AD036D}" srcOrd="1" destOrd="0" presId="urn:microsoft.com/office/officeart/2005/8/layout/orgChart1"/>
    <dgm:cxn modelId="{EB34FF1A-7820-485D-B0E1-EFC78CF64548}" type="presParOf" srcId="{893A5485-C6F9-4D36-9190-A7265BAFE53A}" destId="{04025777-975B-44AF-9A76-C391CA6CF59C}" srcOrd="1" destOrd="0" presId="urn:microsoft.com/office/officeart/2005/8/layout/orgChart1"/>
    <dgm:cxn modelId="{F0073EB5-5506-45A4-8CF9-0968BF08274F}" type="presParOf" srcId="{893A5485-C6F9-4D36-9190-A7265BAFE53A}" destId="{052FACC4-510C-4C6A-A0C3-6AB9D70E2D59}" srcOrd="2" destOrd="0" presId="urn:microsoft.com/office/officeart/2005/8/layout/orgChart1"/>
    <dgm:cxn modelId="{F6AEBE75-6344-450E-AED0-2131B2903AA5}" type="presParOf" srcId="{1A57F0C4-FED3-4E63-9D6F-A72FFCEB94D6}" destId="{6FE58023-791B-40DE-83D8-A2EC7E5E8BD9}" srcOrd="2" destOrd="0" presId="urn:microsoft.com/office/officeart/2005/8/layout/orgChart1"/>
    <dgm:cxn modelId="{6F0C227C-1C13-4EB5-9EAC-33E644CF2C80}" type="presParOf" srcId="{CBC44882-21AA-4C17-849C-D9C786CEEDB2}" destId="{EA281039-C4FE-49BC-B3AA-ED7A04EBF118}" srcOrd="2" destOrd="0" presId="urn:microsoft.com/office/officeart/2005/8/layout/orgChart1"/>
    <dgm:cxn modelId="{00A884AF-E84C-4A36-8503-7FF6EE86D9B7}" type="presParOf" srcId="{BE809DCD-C791-4D06-B74E-636465068ABF}" destId="{EE5B2BD8-0F34-48F5-A973-B2984305BB44}" srcOrd="1" destOrd="0" presId="urn:microsoft.com/office/officeart/2005/8/layout/orgChart1"/>
    <dgm:cxn modelId="{430314E4-4916-4653-80FB-BF30C5604EAA}" type="presParOf" srcId="{EE5B2BD8-0F34-48F5-A973-B2984305BB44}" destId="{7FC02514-FC0E-4913-8876-D52DC86429A5}" srcOrd="0" destOrd="0" presId="urn:microsoft.com/office/officeart/2005/8/layout/orgChart1"/>
    <dgm:cxn modelId="{EA4AD83A-BA57-4EAD-AB5B-96111FC32181}" type="presParOf" srcId="{7FC02514-FC0E-4913-8876-D52DC86429A5}" destId="{5737E81B-23E0-4A10-B61B-41447E62F399}" srcOrd="0" destOrd="0" presId="urn:microsoft.com/office/officeart/2005/8/layout/orgChart1"/>
    <dgm:cxn modelId="{842C6E82-30E0-4117-A869-11D6F8D772CD}" type="presParOf" srcId="{7FC02514-FC0E-4913-8876-D52DC86429A5}" destId="{9124164F-2961-420A-B03B-192C60D90488}" srcOrd="1" destOrd="0" presId="urn:microsoft.com/office/officeart/2005/8/layout/orgChart1"/>
    <dgm:cxn modelId="{762A735A-6F2B-4DA0-B077-10D1C00E8DEB}" type="presParOf" srcId="{EE5B2BD8-0F34-48F5-A973-B2984305BB44}" destId="{3113C95E-BDA6-4F20-8B25-58374F69E9E9}" srcOrd="1" destOrd="0" presId="urn:microsoft.com/office/officeart/2005/8/layout/orgChart1"/>
    <dgm:cxn modelId="{99CDD3C1-61BC-40E8-8654-510205A65203}" type="presParOf" srcId="{EE5B2BD8-0F34-48F5-A973-B2984305BB44}" destId="{36B670D6-F0DE-4E24-AEFC-0F53BE558596}" srcOrd="2" destOrd="0" presId="urn:microsoft.com/office/officeart/2005/8/layout/orgChart1"/>
    <dgm:cxn modelId="{72E594EC-E81E-452C-95F3-20A7617F6480}" type="presParOf" srcId="{BE809DCD-C791-4D06-B74E-636465068ABF}" destId="{A86A04E7-D87C-4AF1-9635-8F4DBCE99341}" srcOrd="2" destOrd="0" presId="urn:microsoft.com/office/officeart/2005/8/layout/orgChart1"/>
    <dgm:cxn modelId="{07EF63A1-D436-4B0A-87C2-ACAB0FF00DB1}" type="presParOf" srcId="{A86A04E7-D87C-4AF1-9635-8F4DBCE99341}" destId="{DB6EF8C6-DC98-4D5D-BE81-B0835445EED1}" srcOrd="0" destOrd="0" presId="urn:microsoft.com/office/officeart/2005/8/layout/orgChart1"/>
    <dgm:cxn modelId="{8A0771BF-2032-4CED-817F-A899C8F3E695}" type="presParOf" srcId="{DB6EF8C6-DC98-4D5D-BE81-B0835445EED1}" destId="{73646FA2-936E-453B-8E94-D756E576DD1B}" srcOrd="0" destOrd="0" presId="urn:microsoft.com/office/officeart/2005/8/layout/orgChart1"/>
    <dgm:cxn modelId="{5298A586-FDD7-4E13-ACC1-4317838DB172}" type="presParOf" srcId="{DB6EF8C6-DC98-4D5D-BE81-B0835445EED1}" destId="{97B737FE-4B8E-4D78-9FCD-E4E5C464B38A}" srcOrd="1" destOrd="0" presId="urn:microsoft.com/office/officeart/2005/8/layout/orgChart1"/>
    <dgm:cxn modelId="{F29F0110-AAA4-4CCA-980F-E2A6A8D82F6D}" type="presParOf" srcId="{A86A04E7-D87C-4AF1-9635-8F4DBCE99341}" destId="{D50A2440-FBA2-4E88-869B-AC0F1B69BDFE}" srcOrd="1" destOrd="0" presId="urn:microsoft.com/office/officeart/2005/8/layout/orgChart1"/>
    <dgm:cxn modelId="{575B1985-D582-4258-AFBE-C59FF81240EE}" type="presParOf" srcId="{A86A04E7-D87C-4AF1-9635-8F4DBCE99341}" destId="{E11035F5-7884-448C-836B-4162BA68B19F}" srcOrd="2" destOrd="0" presId="urn:microsoft.com/office/officeart/2005/8/layout/orgChart1"/>
    <dgm:cxn modelId="{1E56BED3-8172-42DC-AB7F-1A51270287F6}" type="presParOf" srcId="{BE809DCD-C791-4D06-B74E-636465068ABF}" destId="{E2014A5F-F72A-4CFF-A992-AC2922A08D20}" srcOrd="3" destOrd="0" presId="urn:microsoft.com/office/officeart/2005/8/layout/orgChart1"/>
    <dgm:cxn modelId="{4B7746D1-F1BE-4F3D-B65E-61315C749860}" type="presParOf" srcId="{E2014A5F-F72A-4CFF-A992-AC2922A08D20}" destId="{2E487C55-0BB6-41AE-AB14-4D4B7EF56D5A}" srcOrd="0" destOrd="0" presId="urn:microsoft.com/office/officeart/2005/8/layout/orgChart1"/>
    <dgm:cxn modelId="{34DCDC61-8B42-44D6-A807-7BB47111C096}" type="presParOf" srcId="{2E487C55-0BB6-41AE-AB14-4D4B7EF56D5A}" destId="{ABB8909A-17F5-4E87-BE7E-9E83A01F92F6}" srcOrd="0" destOrd="0" presId="urn:microsoft.com/office/officeart/2005/8/layout/orgChart1"/>
    <dgm:cxn modelId="{EB833ED4-D712-4B40-8F12-4A64D6E48B72}" type="presParOf" srcId="{2E487C55-0BB6-41AE-AB14-4D4B7EF56D5A}" destId="{AA494B1D-D040-437A-BE07-16334B6FD575}" srcOrd="1" destOrd="0" presId="urn:microsoft.com/office/officeart/2005/8/layout/orgChart1"/>
    <dgm:cxn modelId="{A523FE4B-DD10-4079-9500-EF6EF66A8E34}" type="presParOf" srcId="{E2014A5F-F72A-4CFF-A992-AC2922A08D20}" destId="{E148D861-A624-48D6-8C49-8B3DFF8E67A3}" srcOrd="1" destOrd="0" presId="urn:microsoft.com/office/officeart/2005/8/layout/orgChart1"/>
    <dgm:cxn modelId="{C439B532-2FBC-4A67-B3DB-BC78AD22A88F}" type="presParOf" srcId="{E2014A5F-F72A-4CFF-A992-AC2922A08D20}" destId="{28F24AC5-72B8-4D73-A809-427FD18EE040}" srcOrd="2" destOrd="0" presId="urn:microsoft.com/office/officeart/2005/8/layout/orgChart1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B80A7-3C08-4E44-A59A-AB05ABDF483F}">
      <dsp:nvSpPr>
        <dsp:cNvPr id="0" name=""/>
        <dsp:cNvSpPr/>
      </dsp:nvSpPr>
      <dsp:spPr>
        <a:xfrm>
          <a:off x="10894840" y="2101753"/>
          <a:ext cx="4759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475917" y="83151"/>
              </a:lnTo>
              <a:lnTo>
                <a:pt x="475917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56FD8-50A5-4764-896E-E10291D42BDC}">
      <dsp:nvSpPr>
        <dsp:cNvPr id="0" name=""/>
        <dsp:cNvSpPr/>
      </dsp:nvSpPr>
      <dsp:spPr>
        <a:xfrm>
          <a:off x="10849120" y="2101753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83151"/>
              </a:lnTo>
              <a:lnTo>
                <a:pt x="90281" y="83151"/>
              </a:lnTo>
              <a:lnTo>
                <a:pt x="90281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5E806-A544-4A65-82C2-2EA7AC55EECF}">
      <dsp:nvSpPr>
        <dsp:cNvPr id="0" name=""/>
        <dsp:cNvSpPr/>
      </dsp:nvSpPr>
      <dsp:spPr>
        <a:xfrm>
          <a:off x="10230605" y="2627433"/>
          <a:ext cx="91440" cy="2715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1515"/>
              </a:lnTo>
              <a:lnTo>
                <a:pt x="99193" y="2715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05E63A-0C35-4E2C-9D7B-78954A0A554E}">
      <dsp:nvSpPr>
        <dsp:cNvPr id="0" name=""/>
        <dsp:cNvSpPr/>
      </dsp:nvSpPr>
      <dsp:spPr>
        <a:xfrm>
          <a:off x="10418922" y="2101753"/>
          <a:ext cx="475917" cy="91440"/>
        </a:xfrm>
        <a:custGeom>
          <a:avLst/>
          <a:gdLst/>
          <a:ahLst/>
          <a:cxnLst/>
          <a:rect l="0" t="0" r="0" b="0"/>
          <a:pathLst>
            <a:path>
              <a:moveTo>
                <a:pt x="475917" y="45720"/>
              </a:moveTo>
              <a:lnTo>
                <a:pt x="475917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1166C3-1028-435C-9184-D813BA1352C7}">
      <dsp:nvSpPr>
        <dsp:cNvPr id="0" name=""/>
        <dsp:cNvSpPr/>
      </dsp:nvSpPr>
      <dsp:spPr>
        <a:xfrm>
          <a:off x="5596920" y="1196459"/>
          <a:ext cx="5297920" cy="744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279"/>
              </a:lnTo>
              <a:lnTo>
                <a:pt x="5297920" y="707279"/>
              </a:lnTo>
              <a:lnTo>
                <a:pt x="529792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A8BF9-5824-47ED-AC5B-CAE5577C703A}">
      <dsp:nvSpPr>
        <dsp:cNvPr id="0" name=""/>
        <dsp:cNvSpPr/>
      </dsp:nvSpPr>
      <dsp:spPr>
        <a:xfrm>
          <a:off x="9797260" y="2639301"/>
          <a:ext cx="91440" cy="760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60088"/>
              </a:lnTo>
              <a:lnTo>
                <a:pt x="99193" y="7600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972795-BA82-46EB-9C53-1D05D4565A1B}">
      <dsp:nvSpPr>
        <dsp:cNvPr id="0" name=""/>
        <dsp:cNvSpPr/>
      </dsp:nvSpPr>
      <dsp:spPr>
        <a:xfrm>
          <a:off x="9797260" y="2639301"/>
          <a:ext cx="91440" cy="335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5482"/>
              </a:lnTo>
              <a:lnTo>
                <a:pt x="99193" y="3354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53B03E-EDA2-4E61-AA6C-474B0C381F46}">
      <dsp:nvSpPr>
        <dsp:cNvPr id="0" name=""/>
        <dsp:cNvSpPr/>
      </dsp:nvSpPr>
      <dsp:spPr>
        <a:xfrm>
          <a:off x="9356054" y="2135193"/>
          <a:ext cx="6295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629523" y="83151"/>
              </a:lnTo>
              <a:lnTo>
                <a:pt x="629523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115DE3-02AB-4D66-BFC0-892D2539A8A1}">
      <dsp:nvSpPr>
        <dsp:cNvPr id="0" name=""/>
        <dsp:cNvSpPr/>
      </dsp:nvSpPr>
      <dsp:spPr>
        <a:xfrm>
          <a:off x="9365904" y="2806185"/>
          <a:ext cx="91440" cy="6759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5902"/>
              </a:lnTo>
              <a:lnTo>
                <a:pt x="99193" y="6759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57426E-8A5D-4356-84B6-265E30DAF052}">
      <dsp:nvSpPr>
        <dsp:cNvPr id="0" name=""/>
        <dsp:cNvSpPr/>
      </dsp:nvSpPr>
      <dsp:spPr>
        <a:xfrm>
          <a:off x="9365904" y="2806185"/>
          <a:ext cx="91440" cy="2933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3389"/>
              </a:lnTo>
              <a:lnTo>
                <a:pt x="99193" y="2933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FC784-1588-45DF-9FDD-24D7C6C3A2B5}">
      <dsp:nvSpPr>
        <dsp:cNvPr id="0" name=""/>
        <dsp:cNvSpPr/>
      </dsp:nvSpPr>
      <dsp:spPr>
        <a:xfrm>
          <a:off x="9508501" y="250735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2CE370-905F-464F-A427-28EA50242A9E}">
      <dsp:nvSpPr>
        <dsp:cNvPr id="0" name=""/>
        <dsp:cNvSpPr/>
      </dsp:nvSpPr>
      <dsp:spPr>
        <a:xfrm>
          <a:off x="9356054" y="2135193"/>
          <a:ext cx="1981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198167" y="83151"/>
              </a:lnTo>
              <a:lnTo>
                <a:pt x="198167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23A00-6B9F-4C4F-A30A-F342DE30BB79}">
      <dsp:nvSpPr>
        <dsp:cNvPr id="0" name=""/>
        <dsp:cNvSpPr/>
      </dsp:nvSpPr>
      <dsp:spPr>
        <a:xfrm>
          <a:off x="8934548" y="2802202"/>
          <a:ext cx="91440" cy="3219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1940"/>
              </a:lnTo>
              <a:lnTo>
                <a:pt x="99193" y="3219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EE91D-5706-49FF-A6EC-FA881DC80FDA}">
      <dsp:nvSpPr>
        <dsp:cNvPr id="0" name=""/>
        <dsp:cNvSpPr/>
      </dsp:nvSpPr>
      <dsp:spPr>
        <a:xfrm>
          <a:off x="9122865" y="2135193"/>
          <a:ext cx="233188" cy="91440"/>
        </a:xfrm>
        <a:custGeom>
          <a:avLst/>
          <a:gdLst/>
          <a:ahLst/>
          <a:cxnLst/>
          <a:rect l="0" t="0" r="0" b="0"/>
          <a:pathLst>
            <a:path>
              <a:moveTo>
                <a:pt x="233188" y="45720"/>
              </a:moveTo>
              <a:lnTo>
                <a:pt x="233188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2DA91-F858-4A53-8A5D-85316E21A102}">
      <dsp:nvSpPr>
        <dsp:cNvPr id="0" name=""/>
        <dsp:cNvSpPr/>
      </dsp:nvSpPr>
      <dsp:spPr>
        <a:xfrm>
          <a:off x="8534711" y="2801068"/>
          <a:ext cx="91440" cy="3728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2891"/>
              </a:lnTo>
              <a:lnTo>
                <a:pt x="93940" y="37289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8CB19-BF71-4141-B238-783C292CE74F}">
      <dsp:nvSpPr>
        <dsp:cNvPr id="0" name=""/>
        <dsp:cNvSpPr/>
      </dsp:nvSpPr>
      <dsp:spPr>
        <a:xfrm>
          <a:off x="8534711" y="2801068"/>
          <a:ext cx="91440" cy="14690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908"/>
              </a:lnTo>
              <a:lnTo>
                <a:pt x="93940" y="1469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B75A69-6991-409D-AEA5-BD089E9222C3}">
      <dsp:nvSpPr>
        <dsp:cNvPr id="0" name=""/>
        <dsp:cNvSpPr/>
      </dsp:nvSpPr>
      <dsp:spPr>
        <a:xfrm>
          <a:off x="8709020" y="2135193"/>
          <a:ext cx="647034" cy="91440"/>
        </a:xfrm>
        <a:custGeom>
          <a:avLst/>
          <a:gdLst/>
          <a:ahLst/>
          <a:cxnLst/>
          <a:rect l="0" t="0" r="0" b="0"/>
          <a:pathLst>
            <a:path>
              <a:moveTo>
                <a:pt x="647034" y="45720"/>
              </a:moveTo>
              <a:lnTo>
                <a:pt x="647034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46509E-6730-48ED-AB5F-9AC4C5AEC935}">
      <dsp:nvSpPr>
        <dsp:cNvPr id="0" name=""/>
        <dsp:cNvSpPr/>
      </dsp:nvSpPr>
      <dsp:spPr>
        <a:xfrm>
          <a:off x="5596920" y="1196459"/>
          <a:ext cx="3759134" cy="744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279"/>
              </a:lnTo>
              <a:lnTo>
                <a:pt x="3759134" y="707279"/>
              </a:lnTo>
              <a:lnTo>
                <a:pt x="3759134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8B30F5-2687-4415-87E8-9F3331B69CF6}">
      <dsp:nvSpPr>
        <dsp:cNvPr id="0" name=""/>
        <dsp:cNvSpPr/>
      </dsp:nvSpPr>
      <dsp:spPr>
        <a:xfrm>
          <a:off x="8017734" y="2696480"/>
          <a:ext cx="91440" cy="2701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0183"/>
              </a:lnTo>
              <a:lnTo>
                <a:pt x="99193" y="2701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BAAC1-90C8-461D-A026-6FA6F4DC078F}">
      <dsp:nvSpPr>
        <dsp:cNvPr id="0" name=""/>
        <dsp:cNvSpPr/>
      </dsp:nvSpPr>
      <dsp:spPr>
        <a:xfrm>
          <a:off x="7013273" y="2048008"/>
          <a:ext cx="11927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1192777" y="83151"/>
              </a:lnTo>
              <a:lnTo>
                <a:pt x="1192777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2AC040-66EE-41FC-8F23-04037C94F39F}">
      <dsp:nvSpPr>
        <dsp:cNvPr id="0" name=""/>
        <dsp:cNvSpPr/>
      </dsp:nvSpPr>
      <dsp:spPr>
        <a:xfrm>
          <a:off x="7579587" y="2624014"/>
          <a:ext cx="91440" cy="3272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248"/>
              </a:lnTo>
              <a:lnTo>
                <a:pt x="99193" y="3272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23DA6-6461-44C3-8768-A7C9320153F5}">
      <dsp:nvSpPr>
        <dsp:cNvPr id="0" name=""/>
        <dsp:cNvSpPr/>
      </dsp:nvSpPr>
      <dsp:spPr>
        <a:xfrm>
          <a:off x="7013273" y="2048008"/>
          <a:ext cx="7546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754630" y="83151"/>
              </a:lnTo>
              <a:lnTo>
                <a:pt x="75463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22350-B718-42E6-9ADB-7310697BB89A}">
      <dsp:nvSpPr>
        <dsp:cNvPr id="0" name=""/>
        <dsp:cNvSpPr/>
      </dsp:nvSpPr>
      <dsp:spPr>
        <a:xfrm>
          <a:off x="7027804" y="2602537"/>
          <a:ext cx="91440" cy="6430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3061"/>
              </a:lnTo>
              <a:lnTo>
                <a:pt x="99193" y="643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0E441B-1361-4ED8-BD67-D7E28202EEFA}">
      <dsp:nvSpPr>
        <dsp:cNvPr id="0" name=""/>
        <dsp:cNvSpPr/>
      </dsp:nvSpPr>
      <dsp:spPr>
        <a:xfrm>
          <a:off x="7027804" y="2602537"/>
          <a:ext cx="91440" cy="3899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9951"/>
              </a:lnTo>
              <a:lnTo>
                <a:pt x="99193" y="3899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23B9C3-C575-4F24-A8D7-96886090066D}">
      <dsp:nvSpPr>
        <dsp:cNvPr id="0" name=""/>
        <dsp:cNvSpPr/>
      </dsp:nvSpPr>
      <dsp:spPr>
        <a:xfrm>
          <a:off x="7027804" y="2602537"/>
          <a:ext cx="91440" cy="1504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414"/>
              </a:lnTo>
              <a:lnTo>
                <a:pt x="99193" y="1504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03CAA2-A113-4EB7-99D6-56FD1D258A2B}">
      <dsp:nvSpPr>
        <dsp:cNvPr id="0" name=""/>
        <dsp:cNvSpPr/>
      </dsp:nvSpPr>
      <dsp:spPr>
        <a:xfrm>
          <a:off x="7013273" y="2048008"/>
          <a:ext cx="20284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202847" y="83151"/>
              </a:lnTo>
              <a:lnTo>
                <a:pt x="202847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4730D3-65C8-4B83-9F94-2DF54AAE0E12}">
      <dsp:nvSpPr>
        <dsp:cNvPr id="0" name=""/>
        <dsp:cNvSpPr/>
      </dsp:nvSpPr>
      <dsp:spPr>
        <a:xfrm>
          <a:off x="6581632" y="2590187"/>
          <a:ext cx="91440" cy="3279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978"/>
              </a:lnTo>
              <a:lnTo>
                <a:pt x="99193" y="32797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6A8A14-778C-4139-A049-8F2D03615E33}">
      <dsp:nvSpPr>
        <dsp:cNvPr id="0" name=""/>
        <dsp:cNvSpPr/>
      </dsp:nvSpPr>
      <dsp:spPr>
        <a:xfrm>
          <a:off x="6769949" y="2048008"/>
          <a:ext cx="243324" cy="91440"/>
        </a:xfrm>
        <a:custGeom>
          <a:avLst/>
          <a:gdLst/>
          <a:ahLst/>
          <a:cxnLst/>
          <a:rect l="0" t="0" r="0" b="0"/>
          <a:pathLst>
            <a:path>
              <a:moveTo>
                <a:pt x="243324" y="45720"/>
              </a:moveTo>
              <a:lnTo>
                <a:pt x="243324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42964-1AE5-4858-805F-98E8663348BF}">
      <dsp:nvSpPr>
        <dsp:cNvPr id="0" name=""/>
        <dsp:cNvSpPr/>
      </dsp:nvSpPr>
      <dsp:spPr>
        <a:xfrm>
          <a:off x="6179342" y="2557487"/>
          <a:ext cx="91440" cy="3974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7437"/>
              </a:lnTo>
              <a:lnTo>
                <a:pt x="94062" y="3974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48B385-3690-4341-A492-500E2D56BB14}">
      <dsp:nvSpPr>
        <dsp:cNvPr id="0" name=""/>
        <dsp:cNvSpPr/>
      </dsp:nvSpPr>
      <dsp:spPr>
        <a:xfrm>
          <a:off x="6353976" y="2048008"/>
          <a:ext cx="659297" cy="91440"/>
        </a:xfrm>
        <a:custGeom>
          <a:avLst/>
          <a:gdLst/>
          <a:ahLst/>
          <a:cxnLst/>
          <a:rect l="0" t="0" r="0" b="0"/>
          <a:pathLst>
            <a:path>
              <a:moveTo>
                <a:pt x="659297" y="45720"/>
              </a:moveTo>
              <a:lnTo>
                <a:pt x="659297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DCBE92-0A8A-4129-993D-9C6D9048686E}">
      <dsp:nvSpPr>
        <dsp:cNvPr id="0" name=""/>
        <dsp:cNvSpPr/>
      </dsp:nvSpPr>
      <dsp:spPr>
        <a:xfrm>
          <a:off x="5880110" y="2048008"/>
          <a:ext cx="1133163" cy="91440"/>
        </a:xfrm>
        <a:custGeom>
          <a:avLst/>
          <a:gdLst/>
          <a:ahLst/>
          <a:cxnLst/>
          <a:rect l="0" t="0" r="0" b="0"/>
          <a:pathLst>
            <a:path>
              <a:moveTo>
                <a:pt x="1133163" y="45720"/>
              </a:moveTo>
              <a:lnTo>
                <a:pt x="1133163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6652F-2665-47BF-BB3E-E2EC355D9CE1}">
      <dsp:nvSpPr>
        <dsp:cNvPr id="0" name=""/>
        <dsp:cNvSpPr/>
      </dsp:nvSpPr>
      <dsp:spPr>
        <a:xfrm>
          <a:off x="5596920" y="1196459"/>
          <a:ext cx="1416353" cy="744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279"/>
              </a:lnTo>
              <a:lnTo>
                <a:pt x="1416353" y="707279"/>
              </a:lnTo>
              <a:lnTo>
                <a:pt x="1416353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DFEA57-18CD-414F-9056-254C6BB68BBB}">
      <dsp:nvSpPr>
        <dsp:cNvPr id="0" name=""/>
        <dsp:cNvSpPr/>
      </dsp:nvSpPr>
      <dsp:spPr>
        <a:xfrm>
          <a:off x="5200822" y="2681315"/>
          <a:ext cx="91440" cy="3496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9672"/>
              </a:lnTo>
              <a:lnTo>
                <a:pt x="99193" y="3496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6B78E9-548B-4B15-999E-78C3E2B34CFB}">
      <dsp:nvSpPr>
        <dsp:cNvPr id="0" name=""/>
        <dsp:cNvSpPr/>
      </dsp:nvSpPr>
      <dsp:spPr>
        <a:xfrm>
          <a:off x="4404317" y="2100785"/>
          <a:ext cx="9848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984822" y="83151"/>
              </a:lnTo>
              <a:lnTo>
                <a:pt x="984822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D0A6D-1D13-4E56-B5C1-04AEBDB8BFA6}">
      <dsp:nvSpPr>
        <dsp:cNvPr id="0" name=""/>
        <dsp:cNvSpPr/>
      </dsp:nvSpPr>
      <dsp:spPr>
        <a:xfrm>
          <a:off x="4692556" y="2647024"/>
          <a:ext cx="91440" cy="16181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18154"/>
              </a:lnTo>
              <a:lnTo>
                <a:pt x="99193" y="16181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7BCD1B-DE25-4EC6-AFD0-A3ED8ED6A147}">
      <dsp:nvSpPr>
        <dsp:cNvPr id="0" name=""/>
        <dsp:cNvSpPr/>
      </dsp:nvSpPr>
      <dsp:spPr>
        <a:xfrm>
          <a:off x="4692556" y="2647024"/>
          <a:ext cx="91440" cy="12349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34963"/>
              </a:lnTo>
              <a:lnTo>
                <a:pt x="99193" y="12349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962C6-63A7-4B80-842C-E9A61CB6DAF8}">
      <dsp:nvSpPr>
        <dsp:cNvPr id="0" name=""/>
        <dsp:cNvSpPr/>
      </dsp:nvSpPr>
      <dsp:spPr>
        <a:xfrm>
          <a:off x="4692556" y="2647024"/>
          <a:ext cx="91440" cy="8142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4255"/>
              </a:lnTo>
              <a:lnTo>
                <a:pt x="99193" y="8142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B3A50-721B-4D9B-BE1B-07045637EB88}">
      <dsp:nvSpPr>
        <dsp:cNvPr id="0" name=""/>
        <dsp:cNvSpPr/>
      </dsp:nvSpPr>
      <dsp:spPr>
        <a:xfrm>
          <a:off x="4692556" y="2647024"/>
          <a:ext cx="91440" cy="2675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7540"/>
              </a:lnTo>
              <a:lnTo>
                <a:pt x="99193" y="2675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C74C2-66AC-441F-B975-07A1BEA44B62}">
      <dsp:nvSpPr>
        <dsp:cNvPr id="0" name=""/>
        <dsp:cNvSpPr/>
      </dsp:nvSpPr>
      <dsp:spPr>
        <a:xfrm>
          <a:off x="4404317" y="2100785"/>
          <a:ext cx="476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476556" y="83151"/>
              </a:lnTo>
              <a:lnTo>
                <a:pt x="476556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0A5F8-EEEC-421C-8474-0F6B48ED9837}">
      <dsp:nvSpPr>
        <dsp:cNvPr id="0" name=""/>
        <dsp:cNvSpPr/>
      </dsp:nvSpPr>
      <dsp:spPr>
        <a:xfrm>
          <a:off x="4151693" y="2614266"/>
          <a:ext cx="91440" cy="2839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933"/>
              </a:lnTo>
              <a:lnTo>
                <a:pt x="110184" y="28393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8C5A1-D72D-4595-B92E-833F161A43BB}">
      <dsp:nvSpPr>
        <dsp:cNvPr id="0" name=""/>
        <dsp:cNvSpPr/>
      </dsp:nvSpPr>
      <dsp:spPr>
        <a:xfrm>
          <a:off x="4323598" y="2100785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80719" y="45720"/>
              </a:moveTo>
              <a:lnTo>
                <a:pt x="80719" y="83151"/>
              </a:lnTo>
              <a:lnTo>
                <a:pt x="45720" y="83151"/>
              </a:lnTo>
              <a:lnTo>
                <a:pt x="4572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840F5B-BD48-4A62-9E55-42C68DD87E1C}">
      <dsp:nvSpPr>
        <dsp:cNvPr id="0" name=""/>
        <dsp:cNvSpPr/>
      </dsp:nvSpPr>
      <dsp:spPr>
        <a:xfrm>
          <a:off x="3876089" y="2100785"/>
          <a:ext cx="528228" cy="91440"/>
        </a:xfrm>
        <a:custGeom>
          <a:avLst/>
          <a:gdLst/>
          <a:ahLst/>
          <a:cxnLst/>
          <a:rect l="0" t="0" r="0" b="0"/>
          <a:pathLst>
            <a:path>
              <a:moveTo>
                <a:pt x="528228" y="45720"/>
              </a:moveTo>
              <a:lnTo>
                <a:pt x="528228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DFFC4B-4642-4A11-B434-781C1E7568C7}">
      <dsp:nvSpPr>
        <dsp:cNvPr id="0" name=""/>
        <dsp:cNvSpPr/>
      </dsp:nvSpPr>
      <dsp:spPr>
        <a:xfrm>
          <a:off x="3419495" y="2100785"/>
          <a:ext cx="984822" cy="91440"/>
        </a:xfrm>
        <a:custGeom>
          <a:avLst/>
          <a:gdLst/>
          <a:ahLst/>
          <a:cxnLst/>
          <a:rect l="0" t="0" r="0" b="0"/>
          <a:pathLst>
            <a:path>
              <a:moveTo>
                <a:pt x="984822" y="45720"/>
              </a:moveTo>
              <a:lnTo>
                <a:pt x="984822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F0822-F4E5-4B15-BC46-1F8F54FD7DA9}">
      <dsp:nvSpPr>
        <dsp:cNvPr id="0" name=""/>
        <dsp:cNvSpPr/>
      </dsp:nvSpPr>
      <dsp:spPr>
        <a:xfrm>
          <a:off x="4404317" y="1196459"/>
          <a:ext cx="1192602" cy="744711"/>
        </a:xfrm>
        <a:custGeom>
          <a:avLst/>
          <a:gdLst/>
          <a:ahLst/>
          <a:cxnLst/>
          <a:rect l="0" t="0" r="0" b="0"/>
          <a:pathLst>
            <a:path>
              <a:moveTo>
                <a:pt x="1192602" y="0"/>
              </a:moveTo>
              <a:lnTo>
                <a:pt x="1192602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C1A692-6BD0-4639-9713-674207CC38A9}">
      <dsp:nvSpPr>
        <dsp:cNvPr id="0" name=""/>
        <dsp:cNvSpPr/>
      </dsp:nvSpPr>
      <dsp:spPr>
        <a:xfrm>
          <a:off x="3535979" y="3457000"/>
          <a:ext cx="91440" cy="3485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506"/>
              </a:lnTo>
              <a:lnTo>
                <a:pt x="99193" y="3485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058761-0BF9-4491-A141-BB518AF90C9B}">
      <dsp:nvSpPr>
        <dsp:cNvPr id="0" name=""/>
        <dsp:cNvSpPr/>
      </dsp:nvSpPr>
      <dsp:spPr>
        <a:xfrm>
          <a:off x="2988139" y="2960367"/>
          <a:ext cx="7361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736157" y="83151"/>
              </a:lnTo>
              <a:lnTo>
                <a:pt x="736157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3A740-895E-451D-A5BC-C8FB18BCCCC2}">
      <dsp:nvSpPr>
        <dsp:cNvPr id="0" name=""/>
        <dsp:cNvSpPr/>
      </dsp:nvSpPr>
      <dsp:spPr>
        <a:xfrm>
          <a:off x="3015500" y="3333242"/>
          <a:ext cx="91440" cy="6356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5604"/>
              </a:lnTo>
              <a:lnTo>
                <a:pt x="99193" y="635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25742-993A-4B3D-9EB3-32462B2490C6}">
      <dsp:nvSpPr>
        <dsp:cNvPr id="0" name=""/>
        <dsp:cNvSpPr/>
      </dsp:nvSpPr>
      <dsp:spPr>
        <a:xfrm>
          <a:off x="3015500" y="3333242"/>
          <a:ext cx="91440" cy="2732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3240"/>
              </a:lnTo>
              <a:lnTo>
                <a:pt x="99193" y="2732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BA5741-BA6F-4DDA-80AE-C3F47E7D75D8}">
      <dsp:nvSpPr>
        <dsp:cNvPr id="0" name=""/>
        <dsp:cNvSpPr/>
      </dsp:nvSpPr>
      <dsp:spPr>
        <a:xfrm>
          <a:off x="2988139" y="2960367"/>
          <a:ext cx="21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3151"/>
              </a:lnTo>
              <a:lnTo>
                <a:pt x="215678" y="83151"/>
              </a:lnTo>
              <a:lnTo>
                <a:pt x="215678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909B2-F2FC-4123-AC2D-B58BFBD99001}">
      <dsp:nvSpPr>
        <dsp:cNvPr id="0" name=""/>
        <dsp:cNvSpPr/>
      </dsp:nvSpPr>
      <dsp:spPr>
        <a:xfrm>
          <a:off x="2772461" y="2960367"/>
          <a:ext cx="215678" cy="91440"/>
        </a:xfrm>
        <a:custGeom>
          <a:avLst/>
          <a:gdLst/>
          <a:ahLst/>
          <a:cxnLst/>
          <a:rect l="0" t="0" r="0" b="0"/>
          <a:pathLst>
            <a:path>
              <a:moveTo>
                <a:pt x="215678" y="45720"/>
              </a:moveTo>
              <a:lnTo>
                <a:pt x="215678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753913-D7CF-4D99-988B-21B45FF8FC97}">
      <dsp:nvSpPr>
        <dsp:cNvPr id="0" name=""/>
        <dsp:cNvSpPr/>
      </dsp:nvSpPr>
      <dsp:spPr>
        <a:xfrm>
          <a:off x="2063665" y="3426212"/>
          <a:ext cx="91440" cy="3995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9531"/>
              </a:lnTo>
              <a:lnTo>
                <a:pt x="99193" y="39953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BABF1-57EA-4EEF-B80F-66E7DF8FC533}">
      <dsp:nvSpPr>
        <dsp:cNvPr id="0" name=""/>
        <dsp:cNvSpPr/>
      </dsp:nvSpPr>
      <dsp:spPr>
        <a:xfrm>
          <a:off x="2251982" y="2960367"/>
          <a:ext cx="736157" cy="91440"/>
        </a:xfrm>
        <a:custGeom>
          <a:avLst/>
          <a:gdLst/>
          <a:ahLst/>
          <a:cxnLst/>
          <a:rect l="0" t="0" r="0" b="0"/>
          <a:pathLst>
            <a:path>
              <a:moveTo>
                <a:pt x="736157" y="45720"/>
              </a:moveTo>
              <a:lnTo>
                <a:pt x="736157" y="83151"/>
              </a:lnTo>
              <a:lnTo>
                <a:pt x="0" y="83151"/>
              </a:lnTo>
              <a:lnTo>
                <a:pt x="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A707C2-6931-4C22-9909-CA86E14587CF}">
      <dsp:nvSpPr>
        <dsp:cNvPr id="0" name=""/>
        <dsp:cNvSpPr/>
      </dsp:nvSpPr>
      <dsp:spPr>
        <a:xfrm>
          <a:off x="2988139" y="1196459"/>
          <a:ext cx="2608780" cy="744711"/>
        </a:xfrm>
        <a:custGeom>
          <a:avLst/>
          <a:gdLst/>
          <a:ahLst/>
          <a:cxnLst/>
          <a:rect l="0" t="0" r="0" b="0"/>
          <a:pathLst>
            <a:path>
              <a:moveTo>
                <a:pt x="2608780" y="0"/>
              </a:moveTo>
              <a:lnTo>
                <a:pt x="2608780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52EBD2-1BF4-45B6-927E-E8477D4CDDE4}">
      <dsp:nvSpPr>
        <dsp:cNvPr id="0" name=""/>
        <dsp:cNvSpPr/>
      </dsp:nvSpPr>
      <dsp:spPr>
        <a:xfrm>
          <a:off x="2162859" y="1196459"/>
          <a:ext cx="3434060" cy="744711"/>
        </a:xfrm>
        <a:custGeom>
          <a:avLst/>
          <a:gdLst/>
          <a:ahLst/>
          <a:cxnLst/>
          <a:rect l="0" t="0" r="0" b="0"/>
          <a:pathLst>
            <a:path>
              <a:moveTo>
                <a:pt x="3434060" y="0"/>
              </a:moveTo>
              <a:lnTo>
                <a:pt x="3434060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E56A16-47F5-4F92-B676-93242F4D7926}">
      <dsp:nvSpPr>
        <dsp:cNvPr id="0" name=""/>
        <dsp:cNvSpPr/>
      </dsp:nvSpPr>
      <dsp:spPr>
        <a:xfrm>
          <a:off x="1543186" y="3024913"/>
          <a:ext cx="91440" cy="3033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3320"/>
              </a:lnTo>
              <a:lnTo>
                <a:pt x="99193" y="3033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BCF17-F867-4EE3-8D91-F0F49A2BEBED}">
      <dsp:nvSpPr>
        <dsp:cNvPr id="0" name=""/>
        <dsp:cNvSpPr/>
      </dsp:nvSpPr>
      <dsp:spPr>
        <a:xfrm>
          <a:off x="1685783" y="2368775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205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B564C-667F-481F-BB0A-D60B4834708D}">
      <dsp:nvSpPr>
        <dsp:cNvPr id="0" name=""/>
        <dsp:cNvSpPr/>
      </dsp:nvSpPr>
      <dsp:spPr>
        <a:xfrm>
          <a:off x="1731503" y="1196459"/>
          <a:ext cx="3865417" cy="744711"/>
        </a:xfrm>
        <a:custGeom>
          <a:avLst/>
          <a:gdLst/>
          <a:ahLst/>
          <a:cxnLst/>
          <a:rect l="0" t="0" r="0" b="0"/>
          <a:pathLst>
            <a:path>
              <a:moveTo>
                <a:pt x="3865417" y="0"/>
              </a:moveTo>
              <a:lnTo>
                <a:pt x="3865417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369CB2-4E67-4995-BD0C-79A9C58BF014}">
      <dsp:nvSpPr>
        <dsp:cNvPr id="0" name=""/>
        <dsp:cNvSpPr/>
      </dsp:nvSpPr>
      <dsp:spPr>
        <a:xfrm>
          <a:off x="1022706" y="2299410"/>
          <a:ext cx="91440" cy="2765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6534"/>
              </a:lnTo>
              <a:lnTo>
                <a:pt x="99193" y="2765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ED524-6D25-4C9D-B7A5-4EC7C3BD046A}">
      <dsp:nvSpPr>
        <dsp:cNvPr id="0" name=""/>
        <dsp:cNvSpPr/>
      </dsp:nvSpPr>
      <dsp:spPr>
        <a:xfrm>
          <a:off x="1211023" y="1196459"/>
          <a:ext cx="4385896" cy="744711"/>
        </a:xfrm>
        <a:custGeom>
          <a:avLst/>
          <a:gdLst/>
          <a:ahLst/>
          <a:cxnLst/>
          <a:rect l="0" t="0" r="0" b="0"/>
          <a:pathLst>
            <a:path>
              <a:moveTo>
                <a:pt x="4385896" y="0"/>
              </a:moveTo>
              <a:lnTo>
                <a:pt x="4385896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5815B-0436-4C70-B5B4-1297454358FB}">
      <dsp:nvSpPr>
        <dsp:cNvPr id="0" name=""/>
        <dsp:cNvSpPr/>
      </dsp:nvSpPr>
      <dsp:spPr>
        <a:xfrm>
          <a:off x="545327" y="2362195"/>
          <a:ext cx="91440" cy="3118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1856"/>
              </a:lnTo>
              <a:lnTo>
                <a:pt x="99193" y="3118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1FA2CE-8EDF-45F1-A95A-070BC6F3A12F}">
      <dsp:nvSpPr>
        <dsp:cNvPr id="0" name=""/>
        <dsp:cNvSpPr/>
      </dsp:nvSpPr>
      <dsp:spPr>
        <a:xfrm>
          <a:off x="733644" y="1196459"/>
          <a:ext cx="4863275" cy="744711"/>
        </a:xfrm>
        <a:custGeom>
          <a:avLst/>
          <a:gdLst/>
          <a:ahLst/>
          <a:cxnLst/>
          <a:rect l="0" t="0" r="0" b="0"/>
          <a:pathLst>
            <a:path>
              <a:moveTo>
                <a:pt x="4863275" y="0"/>
              </a:moveTo>
              <a:lnTo>
                <a:pt x="4863275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C9D3B1-DEB8-4E25-891A-245AE4F4906B}">
      <dsp:nvSpPr>
        <dsp:cNvPr id="0" name=""/>
        <dsp:cNvSpPr/>
      </dsp:nvSpPr>
      <dsp:spPr>
        <a:xfrm>
          <a:off x="-10252" y="2609482"/>
          <a:ext cx="91440" cy="5929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92960"/>
              </a:lnTo>
              <a:lnTo>
                <a:pt x="95034" y="5929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BE421-F2EE-4E48-A6E4-2CB1AE1055EC}">
      <dsp:nvSpPr>
        <dsp:cNvPr id="0" name=""/>
        <dsp:cNvSpPr/>
      </dsp:nvSpPr>
      <dsp:spPr>
        <a:xfrm>
          <a:off x="-10252" y="2609482"/>
          <a:ext cx="91440" cy="2018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1896"/>
              </a:lnTo>
              <a:lnTo>
                <a:pt x="95034" y="20189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FAE4D9-D013-4E21-A907-A7484E849F72}">
      <dsp:nvSpPr>
        <dsp:cNvPr id="0" name=""/>
        <dsp:cNvSpPr/>
      </dsp:nvSpPr>
      <dsp:spPr>
        <a:xfrm>
          <a:off x="166972" y="1196459"/>
          <a:ext cx="5429947" cy="744711"/>
        </a:xfrm>
        <a:custGeom>
          <a:avLst/>
          <a:gdLst/>
          <a:ahLst/>
          <a:cxnLst/>
          <a:rect l="0" t="0" r="0" b="0"/>
          <a:pathLst>
            <a:path>
              <a:moveTo>
                <a:pt x="5429947" y="0"/>
              </a:moveTo>
              <a:lnTo>
                <a:pt x="5429947" y="707279"/>
              </a:lnTo>
              <a:lnTo>
                <a:pt x="0" y="707279"/>
              </a:lnTo>
              <a:lnTo>
                <a:pt x="0" y="7447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C8FE8C-3EAF-4DCB-B78C-936D0F26F435}">
      <dsp:nvSpPr>
        <dsp:cNvPr id="0" name=""/>
        <dsp:cNvSpPr/>
      </dsp:nvSpPr>
      <dsp:spPr>
        <a:xfrm>
          <a:off x="4771940" y="1018213"/>
          <a:ext cx="1649958" cy="1782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>
              <a:solidFill>
                <a:schemeClr val="tx1"/>
              </a:solidFill>
            </a:rPr>
            <a:t>Gregg Gibbes                                                                                        </a:t>
          </a:r>
          <a:r>
            <a:rPr lang="en-US" sz="600" kern="1200">
              <a:solidFill>
                <a:schemeClr val="tx1"/>
              </a:solidFill>
            </a:rPr>
            <a:t>Chief Executive Officer</a:t>
          </a:r>
          <a:endParaRPr lang="en-US" sz="600" kern="1200" dirty="0">
            <a:solidFill>
              <a:schemeClr val="tx1"/>
            </a:solidFill>
          </a:endParaRPr>
        </a:p>
      </dsp:txBody>
      <dsp:txXfrm>
        <a:off x="4771940" y="1018213"/>
        <a:ext cx="1649958" cy="178246"/>
      </dsp:txXfrm>
    </dsp:sp>
    <dsp:sp modelId="{FBD529F9-D4EA-47CE-A4A2-D016883F24A7}">
      <dsp:nvSpPr>
        <dsp:cNvPr id="0" name=""/>
        <dsp:cNvSpPr/>
      </dsp:nvSpPr>
      <dsp:spPr>
        <a:xfrm>
          <a:off x="2590" y="1941170"/>
          <a:ext cx="328764" cy="66831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Lane Staines  </a:t>
          </a:r>
          <a:r>
            <a:rPr lang="en-US" sz="600" kern="1200" dirty="0"/>
            <a:t>General Counsel</a:t>
          </a:r>
        </a:p>
      </dsp:txBody>
      <dsp:txXfrm>
        <a:off x="2590" y="1941170"/>
        <a:ext cx="328764" cy="668311"/>
      </dsp:txXfrm>
    </dsp:sp>
    <dsp:sp modelId="{818BA936-59DE-4F24-9D1D-C2883A9274F4}">
      <dsp:nvSpPr>
        <dsp:cNvPr id="0" name=""/>
        <dsp:cNvSpPr/>
      </dsp:nvSpPr>
      <dsp:spPr>
        <a:xfrm>
          <a:off x="84781" y="2684345"/>
          <a:ext cx="484876" cy="25406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Compliance</a:t>
          </a:r>
        </a:p>
      </dsp:txBody>
      <dsp:txXfrm>
        <a:off x="84781" y="2684345"/>
        <a:ext cx="484876" cy="254066"/>
      </dsp:txXfrm>
    </dsp:sp>
    <dsp:sp modelId="{47134C19-05F5-4E84-A8FF-F2EBCDBD496F}">
      <dsp:nvSpPr>
        <dsp:cNvPr id="0" name=""/>
        <dsp:cNvSpPr/>
      </dsp:nvSpPr>
      <dsp:spPr>
        <a:xfrm>
          <a:off x="84781" y="3013276"/>
          <a:ext cx="562292" cy="378333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Risk Management</a:t>
          </a:r>
        </a:p>
      </dsp:txBody>
      <dsp:txXfrm>
        <a:off x="84781" y="3013276"/>
        <a:ext cx="562292" cy="378333"/>
      </dsp:txXfrm>
    </dsp:sp>
    <dsp:sp modelId="{38DCB021-BDD2-48C2-BA35-FA513CD3C6EA}">
      <dsp:nvSpPr>
        <dsp:cNvPr id="0" name=""/>
        <dsp:cNvSpPr/>
      </dsp:nvSpPr>
      <dsp:spPr>
        <a:xfrm>
          <a:off x="555398" y="1941170"/>
          <a:ext cx="356492" cy="421024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Mark Horne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CMO</a:t>
          </a:r>
        </a:p>
      </dsp:txBody>
      <dsp:txXfrm>
        <a:off x="555398" y="1941170"/>
        <a:ext cx="356492" cy="421024"/>
      </dsp:txXfrm>
    </dsp:sp>
    <dsp:sp modelId="{74DF6CBF-13A7-443A-811D-FDE1A097643D}">
      <dsp:nvSpPr>
        <dsp:cNvPr id="0" name=""/>
        <dsp:cNvSpPr/>
      </dsp:nvSpPr>
      <dsp:spPr>
        <a:xfrm>
          <a:off x="644521" y="2437059"/>
          <a:ext cx="402515" cy="473985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/>
            <a:t>Pam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/>
            <a:t>Wallace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Credentialing</a:t>
          </a:r>
        </a:p>
      </dsp:txBody>
      <dsp:txXfrm>
        <a:off x="644521" y="2437059"/>
        <a:ext cx="402515" cy="473985"/>
      </dsp:txXfrm>
    </dsp:sp>
    <dsp:sp modelId="{3149BD32-EB46-4C8E-B925-5137C643EE01}">
      <dsp:nvSpPr>
        <dsp:cNvPr id="0" name=""/>
        <dsp:cNvSpPr/>
      </dsp:nvSpPr>
      <dsp:spPr>
        <a:xfrm>
          <a:off x="1032777" y="1941170"/>
          <a:ext cx="356492" cy="358239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chemeClr val="tx1"/>
              </a:solidFill>
            </a:rPr>
            <a:t>Danny Little</a:t>
          </a:r>
          <a:br>
            <a:rPr lang="en-US" sz="600" kern="1200" dirty="0">
              <a:solidFill>
                <a:schemeClr val="tx1"/>
              </a:solidFill>
            </a:rPr>
          </a:br>
          <a:r>
            <a:rPr lang="en-US" sz="600" b="0" kern="1200" dirty="0">
              <a:solidFill>
                <a:schemeClr val="tx1"/>
              </a:solidFill>
            </a:rPr>
            <a:t>CIO</a:t>
          </a:r>
          <a:endParaRPr lang="en-US" sz="600" kern="1200" dirty="0">
            <a:solidFill>
              <a:schemeClr val="tx1"/>
            </a:solidFill>
          </a:endParaRPr>
        </a:p>
      </dsp:txBody>
      <dsp:txXfrm>
        <a:off x="1032777" y="1941170"/>
        <a:ext cx="356492" cy="358239"/>
      </dsp:txXfrm>
    </dsp:sp>
    <dsp:sp modelId="{230D7DAA-94E0-462D-B5DB-F05944C037A5}">
      <dsp:nvSpPr>
        <dsp:cNvPr id="0" name=""/>
        <dsp:cNvSpPr/>
      </dsp:nvSpPr>
      <dsp:spPr>
        <a:xfrm>
          <a:off x="1121900" y="2374273"/>
          <a:ext cx="356492" cy="40334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Drew Smith       </a:t>
          </a:r>
          <a:r>
            <a:rPr lang="en-US" sz="60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IT&amp;S</a:t>
          </a:r>
        </a:p>
      </dsp:txBody>
      <dsp:txXfrm>
        <a:off x="1121900" y="2374273"/>
        <a:ext cx="356492" cy="403342"/>
      </dsp:txXfrm>
    </dsp:sp>
    <dsp:sp modelId="{A3551AC2-EC75-4C37-91C7-33EFE48D6CE3}">
      <dsp:nvSpPr>
        <dsp:cNvPr id="0" name=""/>
        <dsp:cNvSpPr/>
      </dsp:nvSpPr>
      <dsp:spPr>
        <a:xfrm>
          <a:off x="1591335" y="1941170"/>
          <a:ext cx="280335" cy="473324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/>
            <a:t>Greg     Baldwin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CHRO</a:t>
          </a:r>
        </a:p>
      </dsp:txBody>
      <dsp:txXfrm>
        <a:off x="1591335" y="1941170"/>
        <a:ext cx="280335" cy="473324"/>
      </dsp:txXfrm>
    </dsp:sp>
    <dsp:sp modelId="{39516A0A-A3B2-4295-9E57-69D4C40D1D5E}">
      <dsp:nvSpPr>
        <dsp:cNvPr id="0" name=""/>
        <dsp:cNvSpPr/>
      </dsp:nvSpPr>
      <dsp:spPr>
        <a:xfrm>
          <a:off x="1553256" y="2489358"/>
          <a:ext cx="356492" cy="535555"/>
        </a:xfrm>
        <a:prstGeom prst="rect">
          <a:avLst/>
        </a:prstGeom>
        <a:solidFill>
          <a:schemeClr val="bg2"/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Beverly Ponder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Human Resources</a:t>
          </a:r>
        </a:p>
      </dsp:txBody>
      <dsp:txXfrm>
        <a:off x="1553256" y="2489358"/>
        <a:ext cx="356492" cy="535555"/>
      </dsp:txXfrm>
    </dsp:sp>
    <dsp:sp modelId="{F2BAC00F-69D4-435A-9CF4-1C0F25D2F874}">
      <dsp:nvSpPr>
        <dsp:cNvPr id="0" name=""/>
        <dsp:cNvSpPr/>
      </dsp:nvSpPr>
      <dsp:spPr>
        <a:xfrm>
          <a:off x="1642379" y="3099777"/>
          <a:ext cx="356492" cy="45691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Sandra Runnels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HR Generalist</a:t>
          </a:r>
        </a:p>
      </dsp:txBody>
      <dsp:txXfrm>
        <a:off x="1642379" y="3099777"/>
        <a:ext cx="356492" cy="456914"/>
      </dsp:txXfrm>
    </dsp:sp>
    <dsp:sp modelId="{06C97D1E-A6DB-464F-87FF-1B5383AF8EDB}">
      <dsp:nvSpPr>
        <dsp:cNvPr id="0" name=""/>
        <dsp:cNvSpPr/>
      </dsp:nvSpPr>
      <dsp:spPr>
        <a:xfrm>
          <a:off x="1984612" y="1941170"/>
          <a:ext cx="356492" cy="63690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Russell McNease     </a:t>
          </a:r>
          <a:r>
            <a:rPr lang="en-US" sz="600" b="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 </a:t>
          </a:r>
          <a:r>
            <a:rPr lang="en-US" sz="600" kern="1200" dirty="0"/>
            <a:t>Plant Operations</a:t>
          </a:r>
          <a:endParaRPr lang="en-US" sz="600" b="0" kern="1200" dirty="0"/>
        </a:p>
      </dsp:txBody>
      <dsp:txXfrm>
        <a:off x="1984612" y="1941170"/>
        <a:ext cx="356492" cy="636902"/>
      </dsp:txXfrm>
    </dsp:sp>
    <dsp:sp modelId="{B6E1B2E9-7706-4CA9-854F-D8B6F71C181A}">
      <dsp:nvSpPr>
        <dsp:cNvPr id="0" name=""/>
        <dsp:cNvSpPr/>
      </dsp:nvSpPr>
      <dsp:spPr>
        <a:xfrm>
          <a:off x="2809893" y="1941170"/>
          <a:ext cx="356492" cy="106491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Sherry Brewer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ED &amp; Support Services Officer</a:t>
          </a:r>
        </a:p>
      </dsp:txBody>
      <dsp:txXfrm>
        <a:off x="2809893" y="1941170"/>
        <a:ext cx="356492" cy="1064916"/>
      </dsp:txXfrm>
    </dsp:sp>
    <dsp:sp modelId="{899B05C9-D0CC-479F-A846-7FA4599A7793}">
      <dsp:nvSpPr>
        <dsp:cNvPr id="0" name=""/>
        <dsp:cNvSpPr/>
      </dsp:nvSpPr>
      <dsp:spPr>
        <a:xfrm>
          <a:off x="2073736" y="3080950"/>
          <a:ext cx="356492" cy="34526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Susan Jenkins </a:t>
          </a:r>
          <a:r>
            <a:rPr lang="en-US" sz="60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</dsp:txBody>
      <dsp:txXfrm>
        <a:off x="2073736" y="3080950"/>
        <a:ext cx="356492" cy="345261"/>
      </dsp:txXfrm>
    </dsp:sp>
    <dsp:sp modelId="{5F331FB9-560A-4336-AA2E-907BB402EE4A}">
      <dsp:nvSpPr>
        <dsp:cNvPr id="0" name=""/>
        <dsp:cNvSpPr/>
      </dsp:nvSpPr>
      <dsp:spPr>
        <a:xfrm>
          <a:off x="2162859" y="3501075"/>
          <a:ext cx="356492" cy="649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rgbClr val="FF0000"/>
              </a:solidFill>
            </a:rPr>
            <a:t>Elizabeth Wigley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rgbClr val="FF0000"/>
              </a:solidFill>
            </a:rPr>
            <a:t>Supervisor</a:t>
          </a:r>
        </a:p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rgbClr val="FF0000"/>
              </a:solidFill>
            </a:rPr>
            <a:t>        </a:t>
          </a:r>
          <a:r>
            <a:rPr lang="en-US" sz="600" b="0" kern="1200" dirty="0">
              <a:solidFill>
                <a:srgbClr val="FF0000"/>
              </a:solidFill>
            </a:rPr>
            <a:t>ED</a:t>
          </a:r>
        </a:p>
      </dsp:txBody>
      <dsp:txXfrm>
        <a:off x="2162859" y="3501075"/>
        <a:ext cx="356492" cy="649337"/>
      </dsp:txXfrm>
    </dsp:sp>
    <dsp:sp modelId="{48C330F1-FDE9-4125-B369-EF6E493A34E9}">
      <dsp:nvSpPr>
        <dsp:cNvPr id="0" name=""/>
        <dsp:cNvSpPr/>
      </dsp:nvSpPr>
      <dsp:spPr>
        <a:xfrm>
          <a:off x="2594215" y="3080950"/>
          <a:ext cx="356492" cy="5831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1" kern="1200" dirty="0"/>
            <a:t>Scaife Bradford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 </a:t>
          </a:r>
          <a:r>
            <a:rPr lang="en-US" sz="600" kern="1200" dirty="0"/>
            <a:t> 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Security</a:t>
          </a:r>
        </a:p>
      </dsp:txBody>
      <dsp:txXfrm>
        <a:off x="2594215" y="3080950"/>
        <a:ext cx="356492" cy="583139"/>
      </dsp:txXfrm>
    </dsp:sp>
    <dsp:sp modelId="{CEE3C45D-75BF-49A5-9B7D-508B67233722}">
      <dsp:nvSpPr>
        <dsp:cNvPr id="0" name=""/>
        <dsp:cNvSpPr/>
      </dsp:nvSpPr>
      <dsp:spPr>
        <a:xfrm>
          <a:off x="3025571" y="3080950"/>
          <a:ext cx="356492" cy="25229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Darrin Bailey      </a:t>
          </a:r>
          <a:r>
            <a:rPr lang="en-US" sz="600" kern="1200" dirty="0"/>
            <a:t>Director</a:t>
          </a:r>
        </a:p>
      </dsp:txBody>
      <dsp:txXfrm>
        <a:off x="3025571" y="3080950"/>
        <a:ext cx="356492" cy="252291"/>
      </dsp:txXfrm>
    </dsp:sp>
    <dsp:sp modelId="{2485B90E-29FD-40FE-B9B7-F08CB3F961E0}">
      <dsp:nvSpPr>
        <dsp:cNvPr id="0" name=""/>
        <dsp:cNvSpPr/>
      </dsp:nvSpPr>
      <dsp:spPr>
        <a:xfrm>
          <a:off x="3114694" y="3408105"/>
          <a:ext cx="356492" cy="3967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>
              <a:solidFill>
                <a:schemeClr val="tx1"/>
              </a:solidFill>
            </a:rPr>
            <a:t>LaShunda Alexander          </a:t>
          </a:r>
          <a:r>
            <a:rPr lang="en-US" sz="500" kern="1200" dirty="0">
              <a:solidFill>
                <a:schemeClr val="tx1"/>
              </a:solidFill>
            </a:rPr>
            <a:t>Supervisor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EVS</a:t>
          </a:r>
        </a:p>
      </dsp:txBody>
      <dsp:txXfrm>
        <a:off x="3114694" y="3408105"/>
        <a:ext cx="356492" cy="396754"/>
      </dsp:txXfrm>
    </dsp:sp>
    <dsp:sp modelId="{8AC57ED6-5A09-4942-B943-37BB6CC7D583}">
      <dsp:nvSpPr>
        <dsp:cNvPr id="0" name=""/>
        <dsp:cNvSpPr/>
      </dsp:nvSpPr>
      <dsp:spPr>
        <a:xfrm>
          <a:off x="3114694" y="3879724"/>
          <a:ext cx="356492" cy="1782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Grounds</a:t>
          </a:r>
        </a:p>
      </dsp:txBody>
      <dsp:txXfrm>
        <a:off x="3114694" y="3879724"/>
        <a:ext cx="356492" cy="178246"/>
      </dsp:txXfrm>
    </dsp:sp>
    <dsp:sp modelId="{E12A27AE-4103-442F-9EAD-084BADA420EB}">
      <dsp:nvSpPr>
        <dsp:cNvPr id="0" name=""/>
        <dsp:cNvSpPr/>
      </dsp:nvSpPr>
      <dsp:spPr>
        <a:xfrm>
          <a:off x="3546050" y="3080950"/>
          <a:ext cx="356492" cy="376049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/>
            <a:t>Johnny McDonald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0" kern="1200" dirty="0"/>
            <a:t>Director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/>
            <a:t>  </a:t>
          </a:r>
          <a:endParaRPr lang="en-US" sz="500" kern="1200" dirty="0"/>
        </a:p>
      </dsp:txBody>
      <dsp:txXfrm>
        <a:off x="3546050" y="3080950"/>
        <a:ext cx="356492" cy="376049"/>
      </dsp:txXfrm>
    </dsp:sp>
    <dsp:sp modelId="{963A60C6-4E96-4F94-9DA6-3C5F28D54FC9}">
      <dsp:nvSpPr>
        <dsp:cNvPr id="0" name=""/>
        <dsp:cNvSpPr/>
      </dsp:nvSpPr>
      <dsp:spPr>
        <a:xfrm>
          <a:off x="3635173" y="3531864"/>
          <a:ext cx="356492" cy="5472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>
              <a:solidFill>
                <a:schemeClr val="tx1"/>
              </a:solidFill>
            </a:rPr>
            <a:t>Celise McHenry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Supervisor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chemeClr val="tx1"/>
              </a:solidFill>
            </a:rPr>
            <a:t>Food and Nutrition </a:t>
          </a:r>
        </a:p>
      </dsp:txBody>
      <dsp:txXfrm>
        <a:off x="3635173" y="3531864"/>
        <a:ext cx="356492" cy="547285"/>
      </dsp:txXfrm>
    </dsp:sp>
    <dsp:sp modelId="{E8C2464A-F58C-4153-9D09-497198992AC9}">
      <dsp:nvSpPr>
        <dsp:cNvPr id="0" name=""/>
        <dsp:cNvSpPr/>
      </dsp:nvSpPr>
      <dsp:spPr>
        <a:xfrm>
          <a:off x="4031130" y="1941170"/>
          <a:ext cx="746374" cy="205334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Tyler Whittington          </a:t>
          </a:r>
          <a:r>
            <a:rPr lang="en-US" sz="600" b="0" kern="1200" dirty="0"/>
            <a:t>CNO</a:t>
          </a:r>
        </a:p>
      </dsp:txBody>
      <dsp:txXfrm>
        <a:off x="4031130" y="1941170"/>
        <a:ext cx="746374" cy="205334"/>
      </dsp:txXfrm>
    </dsp:sp>
    <dsp:sp modelId="{BDC7ED3C-7959-442C-99FF-8EA80194080B}">
      <dsp:nvSpPr>
        <dsp:cNvPr id="0" name=""/>
        <dsp:cNvSpPr/>
      </dsp:nvSpPr>
      <dsp:spPr>
        <a:xfrm>
          <a:off x="3241249" y="2221368"/>
          <a:ext cx="356492" cy="570021"/>
        </a:xfrm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1" kern="1200" dirty="0"/>
            <a:t>Amanda Jones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600" b="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  </a:t>
          </a:r>
          <a:r>
            <a:rPr lang="en-US" sz="600" b="0" kern="1200" dirty="0"/>
            <a:t>Wound Care</a:t>
          </a:r>
        </a:p>
      </dsp:txBody>
      <dsp:txXfrm>
        <a:off x="3241249" y="2221368"/>
        <a:ext cx="356492" cy="570021"/>
      </dsp:txXfrm>
    </dsp:sp>
    <dsp:sp modelId="{FB67C943-B2FC-48C8-BB8E-DAE0B7ACE5A7}">
      <dsp:nvSpPr>
        <dsp:cNvPr id="0" name=""/>
        <dsp:cNvSpPr/>
      </dsp:nvSpPr>
      <dsp:spPr>
        <a:xfrm>
          <a:off x="3672605" y="2221368"/>
          <a:ext cx="406968" cy="488054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1" kern="1200" dirty="0"/>
            <a:t>Mike Williamson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600" b="1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Therapy</a:t>
          </a:r>
        </a:p>
      </dsp:txBody>
      <dsp:txXfrm>
        <a:off x="3672605" y="2221368"/>
        <a:ext cx="406968" cy="488054"/>
      </dsp:txXfrm>
    </dsp:sp>
    <dsp:sp modelId="{8B2D5F1D-E50E-491A-8036-B6A97DB6123F}">
      <dsp:nvSpPr>
        <dsp:cNvPr id="0" name=""/>
        <dsp:cNvSpPr/>
      </dsp:nvSpPr>
      <dsp:spPr>
        <a:xfrm>
          <a:off x="4154437" y="2221368"/>
          <a:ext cx="429762" cy="3928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Kim Loper</a:t>
          </a:r>
          <a:r>
            <a:rPr lang="en-US" sz="600" b="0" kern="1200" dirty="0"/>
            <a:t> 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Respiratory</a:t>
          </a:r>
        </a:p>
      </dsp:txBody>
      <dsp:txXfrm>
        <a:off x="4154437" y="2221368"/>
        <a:ext cx="429762" cy="392897"/>
      </dsp:txXfrm>
    </dsp:sp>
    <dsp:sp modelId="{A545BD63-4453-4A1D-867B-D45F70A2D76F}">
      <dsp:nvSpPr>
        <dsp:cNvPr id="0" name=""/>
        <dsp:cNvSpPr/>
      </dsp:nvSpPr>
      <dsp:spPr>
        <a:xfrm>
          <a:off x="4261878" y="2689129"/>
          <a:ext cx="455009" cy="4181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Sue Cone </a:t>
          </a:r>
          <a:r>
            <a:rPr lang="en-US" sz="600" b="0" kern="1200" dirty="0"/>
            <a:t>Supervisor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Respiratory</a:t>
          </a:r>
        </a:p>
      </dsp:txBody>
      <dsp:txXfrm>
        <a:off x="4261878" y="2689129"/>
        <a:ext cx="455009" cy="418139"/>
      </dsp:txXfrm>
    </dsp:sp>
    <dsp:sp modelId="{8E7FD62C-FB2A-4822-AEC4-93E09114A6EA}">
      <dsp:nvSpPr>
        <dsp:cNvPr id="0" name=""/>
        <dsp:cNvSpPr/>
      </dsp:nvSpPr>
      <dsp:spPr>
        <a:xfrm>
          <a:off x="4702627" y="2221368"/>
          <a:ext cx="356492" cy="425655"/>
        </a:xfrm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rgbClr val="FF0000"/>
              </a:solidFill>
            </a:rPr>
            <a:t>Susan Jenkins </a:t>
          </a:r>
          <a:r>
            <a:rPr lang="en-US" sz="600" kern="1200" dirty="0">
              <a:solidFill>
                <a:srgbClr val="FF0000"/>
              </a:solidFill>
            </a:rPr>
            <a:t>Director</a:t>
          </a:r>
        </a:p>
      </dsp:txBody>
      <dsp:txXfrm>
        <a:off x="4702627" y="2221368"/>
        <a:ext cx="356492" cy="425655"/>
      </dsp:txXfrm>
    </dsp:sp>
    <dsp:sp modelId="{6F138428-DBE5-4E7C-9261-BDA23B0A51D4}">
      <dsp:nvSpPr>
        <dsp:cNvPr id="0" name=""/>
        <dsp:cNvSpPr/>
      </dsp:nvSpPr>
      <dsp:spPr>
        <a:xfrm>
          <a:off x="4791750" y="2710661"/>
          <a:ext cx="399881" cy="40780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Dana Stewart </a:t>
          </a:r>
          <a:r>
            <a:rPr lang="en-US" sz="600" kern="1200" dirty="0"/>
            <a:t>Supervisor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CM</a:t>
          </a:r>
        </a:p>
      </dsp:txBody>
      <dsp:txXfrm>
        <a:off x="4791750" y="2710661"/>
        <a:ext cx="399881" cy="407806"/>
      </dsp:txXfrm>
    </dsp:sp>
    <dsp:sp modelId="{DB4C53E6-8A4E-413D-854C-BA6849F8A5D5}">
      <dsp:nvSpPr>
        <dsp:cNvPr id="0" name=""/>
        <dsp:cNvSpPr/>
      </dsp:nvSpPr>
      <dsp:spPr>
        <a:xfrm>
          <a:off x="4791750" y="3204557"/>
          <a:ext cx="433402" cy="51344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1" kern="1200" dirty="0"/>
            <a:t>Haley Loften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kern="1200" dirty="0">
              <a:solidFill>
                <a:schemeClr val="tx1"/>
              </a:solidFill>
            </a:rPr>
            <a:t>Supervisor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600" b="1" kern="1200" dirty="0"/>
            <a:t>                </a:t>
          </a:r>
          <a:r>
            <a:rPr lang="en-US" sz="600" kern="1200" dirty="0"/>
            <a:t>Medical &amp; </a:t>
          </a:r>
          <a:r>
            <a:rPr lang="en-US" sz="600" kern="1200" dirty="0" err="1"/>
            <a:t>Swingbed</a:t>
          </a:r>
          <a:endParaRPr lang="en-US" sz="600" kern="1200" dirty="0"/>
        </a:p>
      </dsp:txBody>
      <dsp:txXfrm>
        <a:off x="4791750" y="3204557"/>
        <a:ext cx="433402" cy="513443"/>
      </dsp:txXfrm>
    </dsp:sp>
    <dsp:sp modelId="{6206B2C5-D6AD-4BDA-92E2-6ECC4B3D8FA4}">
      <dsp:nvSpPr>
        <dsp:cNvPr id="0" name=""/>
        <dsp:cNvSpPr/>
      </dsp:nvSpPr>
      <dsp:spPr>
        <a:xfrm>
          <a:off x="4791750" y="3792864"/>
          <a:ext cx="356492" cy="1782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Social Services</a:t>
          </a:r>
        </a:p>
      </dsp:txBody>
      <dsp:txXfrm>
        <a:off x="4791750" y="3792864"/>
        <a:ext cx="356492" cy="178246"/>
      </dsp:txXfrm>
    </dsp:sp>
    <dsp:sp modelId="{845560B9-0FBD-451F-B75B-D714B97B6F3A}">
      <dsp:nvSpPr>
        <dsp:cNvPr id="0" name=""/>
        <dsp:cNvSpPr/>
      </dsp:nvSpPr>
      <dsp:spPr>
        <a:xfrm>
          <a:off x="4791750" y="4045974"/>
          <a:ext cx="356492" cy="43840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>
              <a:solidFill>
                <a:srgbClr val="FF0000"/>
              </a:solidFill>
            </a:rPr>
            <a:t>Kimberly Flynt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rgbClr val="FF0000"/>
              </a:solidFill>
            </a:rPr>
            <a:t>Supervisor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solidFill>
                <a:srgbClr val="FF0000"/>
              </a:solidFill>
            </a:rPr>
            <a:t> Employee Health</a:t>
          </a:r>
        </a:p>
      </dsp:txBody>
      <dsp:txXfrm>
        <a:off x="4791750" y="4045974"/>
        <a:ext cx="356492" cy="438409"/>
      </dsp:txXfrm>
    </dsp:sp>
    <dsp:sp modelId="{1AFDF8B1-C08F-4E4C-B2DB-A9B6EDFE7A02}">
      <dsp:nvSpPr>
        <dsp:cNvPr id="0" name=""/>
        <dsp:cNvSpPr/>
      </dsp:nvSpPr>
      <dsp:spPr>
        <a:xfrm>
          <a:off x="5210893" y="2221368"/>
          <a:ext cx="356492" cy="4599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Angel Freeman </a:t>
          </a:r>
          <a:r>
            <a:rPr lang="en-US" sz="600" b="0" kern="1200" dirty="0"/>
            <a:t>Director</a:t>
          </a:r>
        </a:p>
      </dsp:txBody>
      <dsp:txXfrm>
        <a:off x="5210893" y="2221368"/>
        <a:ext cx="356492" cy="459946"/>
      </dsp:txXfrm>
    </dsp:sp>
    <dsp:sp modelId="{1DEE6AC3-BE52-466F-930C-D78EF87BE10A}">
      <dsp:nvSpPr>
        <dsp:cNvPr id="0" name=""/>
        <dsp:cNvSpPr/>
      </dsp:nvSpPr>
      <dsp:spPr>
        <a:xfrm>
          <a:off x="5300016" y="2756178"/>
          <a:ext cx="355480" cy="5496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Elizabeth Wigley </a:t>
          </a:r>
          <a:r>
            <a:rPr lang="en-US" sz="600" kern="1200" dirty="0"/>
            <a:t>Supervisor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Surgery</a:t>
          </a:r>
        </a:p>
      </dsp:txBody>
      <dsp:txXfrm>
        <a:off x="5300016" y="2756178"/>
        <a:ext cx="355480" cy="549618"/>
      </dsp:txXfrm>
    </dsp:sp>
    <dsp:sp modelId="{3BEB44FF-3B5E-42FC-BDCC-734D7F6A2274}">
      <dsp:nvSpPr>
        <dsp:cNvPr id="0" name=""/>
        <dsp:cNvSpPr/>
      </dsp:nvSpPr>
      <dsp:spPr>
        <a:xfrm>
          <a:off x="6724855" y="1941170"/>
          <a:ext cx="576837" cy="152557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chemeClr val="tx1"/>
              </a:solidFill>
            </a:rPr>
            <a:t>Alania Cedillo        </a:t>
          </a:r>
          <a:r>
            <a:rPr lang="en-US" sz="600" b="0" kern="1200" dirty="0">
              <a:solidFill>
                <a:schemeClr val="tx1"/>
              </a:solidFill>
            </a:rPr>
            <a:t>COO</a:t>
          </a:r>
        </a:p>
      </dsp:txBody>
      <dsp:txXfrm>
        <a:off x="6724855" y="1941170"/>
        <a:ext cx="576837" cy="152557"/>
      </dsp:txXfrm>
    </dsp:sp>
    <dsp:sp modelId="{71BF06FC-0A9F-440B-A981-00BFB4A14FC5}">
      <dsp:nvSpPr>
        <dsp:cNvPr id="0" name=""/>
        <dsp:cNvSpPr/>
      </dsp:nvSpPr>
      <dsp:spPr>
        <a:xfrm>
          <a:off x="5642249" y="2168591"/>
          <a:ext cx="475721" cy="440419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Loretta McLaughlin </a:t>
          </a:r>
          <a:r>
            <a:rPr lang="en-US" sz="600" b="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Epic</a:t>
          </a:r>
        </a:p>
      </dsp:txBody>
      <dsp:txXfrm>
        <a:off x="5642249" y="2168591"/>
        <a:ext cx="475721" cy="440419"/>
      </dsp:txXfrm>
    </dsp:sp>
    <dsp:sp modelId="{FA1FC699-2BDF-4681-93D2-72BD54DD0136}">
      <dsp:nvSpPr>
        <dsp:cNvPr id="0" name=""/>
        <dsp:cNvSpPr/>
      </dsp:nvSpPr>
      <dsp:spPr>
        <a:xfrm>
          <a:off x="6192834" y="2168591"/>
          <a:ext cx="322283" cy="38889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Dewayne Brown </a:t>
          </a:r>
          <a:r>
            <a:rPr lang="en-US" sz="600" b="0" kern="1200" dirty="0"/>
            <a:t> 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0" kern="1200" dirty="0"/>
        </a:p>
      </dsp:txBody>
      <dsp:txXfrm>
        <a:off x="6192834" y="2168591"/>
        <a:ext cx="322283" cy="388896"/>
      </dsp:txXfrm>
    </dsp:sp>
    <dsp:sp modelId="{5CBBFA69-DE62-4D9B-ACEB-FE251B6BE099}">
      <dsp:nvSpPr>
        <dsp:cNvPr id="0" name=""/>
        <dsp:cNvSpPr/>
      </dsp:nvSpPr>
      <dsp:spPr>
        <a:xfrm>
          <a:off x="6273405" y="2632351"/>
          <a:ext cx="332557" cy="645148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Syble Bray  </a:t>
          </a:r>
          <a:r>
            <a:rPr lang="en-US" sz="600" b="0" kern="1200" dirty="0"/>
            <a:t>Team Lead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b="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0" kern="1200" dirty="0"/>
            <a:t>Radiology</a:t>
          </a:r>
        </a:p>
      </dsp:txBody>
      <dsp:txXfrm>
        <a:off x="6273405" y="2632351"/>
        <a:ext cx="332557" cy="645148"/>
      </dsp:txXfrm>
    </dsp:sp>
    <dsp:sp modelId="{548EB932-C2EF-4746-8F79-08E6098CDA15}">
      <dsp:nvSpPr>
        <dsp:cNvPr id="0" name=""/>
        <dsp:cNvSpPr/>
      </dsp:nvSpPr>
      <dsp:spPr>
        <a:xfrm>
          <a:off x="6591703" y="2168591"/>
          <a:ext cx="356492" cy="421595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Brandon Crosby</a:t>
          </a:r>
          <a:r>
            <a:rPr lang="en-US" sz="600" b="0" kern="1200" dirty="0"/>
            <a:t> Director</a:t>
          </a:r>
        </a:p>
      </dsp:txBody>
      <dsp:txXfrm>
        <a:off x="6591703" y="2168591"/>
        <a:ext cx="356492" cy="421595"/>
      </dsp:txXfrm>
    </dsp:sp>
    <dsp:sp modelId="{E57B4F8B-9CC2-4A32-AC30-9773D682759A}">
      <dsp:nvSpPr>
        <dsp:cNvPr id="0" name=""/>
        <dsp:cNvSpPr/>
      </dsp:nvSpPr>
      <dsp:spPr>
        <a:xfrm>
          <a:off x="6680826" y="2665050"/>
          <a:ext cx="371308" cy="50623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Nita Turner         </a:t>
          </a:r>
          <a:r>
            <a:rPr lang="en-US" sz="600" kern="1200" dirty="0"/>
            <a:t>PIC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Pharmacy</a:t>
          </a:r>
        </a:p>
      </dsp:txBody>
      <dsp:txXfrm>
        <a:off x="6680826" y="2665050"/>
        <a:ext cx="371308" cy="506230"/>
      </dsp:txXfrm>
    </dsp:sp>
    <dsp:sp modelId="{24A3CA16-CF2C-43C9-905C-8BCDF17AAEBF}">
      <dsp:nvSpPr>
        <dsp:cNvPr id="0" name=""/>
        <dsp:cNvSpPr/>
      </dsp:nvSpPr>
      <dsp:spPr>
        <a:xfrm>
          <a:off x="7037875" y="2168591"/>
          <a:ext cx="356492" cy="43394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rgbClr val="FF0000"/>
              </a:solidFill>
            </a:rPr>
            <a:t>Pam Wallace          </a:t>
          </a:r>
          <a:r>
            <a:rPr lang="en-US" sz="600" kern="1200" dirty="0">
              <a:solidFill>
                <a:srgbClr val="FF0000"/>
              </a:solidFill>
            </a:rPr>
            <a:t>Executive Director</a:t>
          </a:r>
        </a:p>
      </dsp:txBody>
      <dsp:txXfrm>
        <a:off x="7037875" y="2168591"/>
        <a:ext cx="356492" cy="433945"/>
      </dsp:txXfrm>
    </dsp:sp>
    <dsp:sp modelId="{46D48FDC-DC0F-4363-9A62-AD6427855A1E}">
      <dsp:nvSpPr>
        <dsp:cNvPr id="0" name=""/>
        <dsp:cNvSpPr/>
      </dsp:nvSpPr>
      <dsp:spPr>
        <a:xfrm>
          <a:off x="7126998" y="2677401"/>
          <a:ext cx="476919" cy="15110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Accreditation</a:t>
          </a:r>
        </a:p>
      </dsp:txBody>
      <dsp:txXfrm>
        <a:off x="7126998" y="2677401"/>
        <a:ext cx="476919" cy="151101"/>
      </dsp:txXfrm>
    </dsp:sp>
    <dsp:sp modelId="{DE8818CC-D3AC-46CC-9A13-DF637E82B93E}">
      <dsp:nvSpPr>
        <dsp:cNvPr id="0" name=""/>
        <dsp:cNvSpPr/>
      </dsp:nvSpPr>
      <dsp:spPr>
        <a:xfrm>
          <a:off x="7126998" y="2903365"/>
          <a:ext cx="356492" cy="1782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Safety</a:t>
          </a:r>
        </a:p>
      </dsp:txBody>
      <dsp:txXfrm>
        <a:off x="7126998" y="2903365"/>
        <a:ext cx="356492" cy="178246"/>
      </dsp:txXfrm>
    </dsp:sp>
    <dsp:sp modelId="{D227F806-A16E-44AC-8392-D8E4CF4A1F23}">
      <dsp:nvSpPr>
        <dsp:cNvPr id="0" name=""/>
        <dsp:cNvSpPr/>
      </dsp:nvSpPr>
      <dsp:spPr>
        <a:xfrm>
          <a:off x="7126998" y="3156475"/>
          <a:ext cx="356492" cy="1782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Gift Shop</a:t>
          </a:r>
        </a:p>
      </dsp:txBody>
      <dsp:txXfrm>
        <a:off x="7126998" y="3156475"/>
        <a:ext cx="356492" cy="178246"/>
      </dsp:txXfrm>
    </dsp:sp>
    <dsp:sp modelId="{7D0D5101-5778-481A-874F-7DADFC85A028}">
      <dsp:nvSpPr>
        <dsp:cNvPr id="0" name=""/>
        <dsp:cNvSpPr/>
      </dsp:nvSpPr>
      <dsp:spPr>
        <a:xfrm>
          <a:off x="7589658" y="2168591"/>
          <a:ext cx="356492" cy="455422"/>
        </a:xfrm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Tanya Magee </a:t>
          </a:r>
          <a:r>
            <a:rPr lang="en-US" sz="600" kern="1200" dirty="0"/>
            <a:t>Director</a:t>
          </a:r>
        </a:p>
      </dsp:txBody>
      <dsp:txXfrm>
        <a:off x="7589658" y="2168591"/>
        <a:ext cx="356492" cy="455422"/>
      </dsp:txXfrm>
    </dsp:sp>
    <dsp:sp modelId="{7E5D7E6B-DE38-43DF-B9E2-FA8EBAC2463B}">
      <dsp:nvSpPr>
        <dsp:cNvPr id="0" name=""/>
        <dsp:cNvSpPr/>
      </dsp:nvSpPr>
      <dsp:spPr>
        <a:xfrm>
          <a:off x="7678781" y="2698878"/>
          <a:ext cx="363283" cy="5047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Lauren Robinson </a:t>
          </a:r>
          <a:r>
            <a:rPr lang="en-US" sz="600" kern="1200" dirty="0"/>
            <a:t>Supervisor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Laboratory</a:t>
          </a:r>
        </a:p>
      </dsp:txBody>
      <dsp:txXfrm>
        <a:off x="7678781" y="2698878"/>
        <a:ext cx="363283" cy="504770"/>
      </dsp:txXfrm>
    </dsp:sp>
    <dsp:sp modelId="{7A84661D-0D30-423A-A12D-70860907537F}">
      <dsp:nvSpPr>
        <dsp:cNvPr id="0" name=""/>
        <dsp:cNvSpPr/>
      </dsp:nvSpPr>
      <dsp:spPr>
        <a:xfrm>
          <a:off x="8027805" y="2168591"/>
          <a:ext cx="356492" cy="527888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Rhonda McCardle  </a:t>
          </a:r>
          <a:r>
            <a:rPr lang="en-US" sz="600" b="0" kern="1200" dirty="0"/>
            <a:t> Director</a:t>
          </a:r>
          <a:endParaRPr lang="en-US" sz="600" kern="1200" dirty="0"/>
        </a:p>
      </dsp:txBody>
      <dsp:txXfrm>
        <a:off x="8027805" y="2168591"/>
        <a:ext cx="356492" cy="527888"/>
      </dsp:txXfrm>
    </dsp:sp>
    <dsp:sp modelId="{E511C606-BBE4-41B8-A7B4-A0160780AC3F}">
      <dsp:nvSpPr>
        <dsp:cNvPr id="0" name=""/>
        <dsp:cNvSpPr/>
      </dsp:nvSpPr>
      <dsp:spPr>
        <a:xfrm>
          <a:off x="8116928" y="2771344"/>
          <a:ext cx="356492" cy="3906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/>
            <a:t>Kimberly Flynt  </a:t>
          </a:r>
          <a:r>
            <a:rPr lang="en-US" sz="500" b="0" kern="1200" dirty="0"/>
            <a:t>Supervisor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Quality/IP</a:t>
          </a:r>
        </a:p>
      </dsp:txBody>
      <dsp:txXfrm>
        <a:off x="8116928" y="2771344"/>
        <a:ext cx="356492" cy="390639"/>
      </dsp:txXfrm>
    </dsp:sp>
    <dsp:sp modelId="{98BA1254-E5D4-42C8-A1DF-ABCCAC91F612}">
      <dsp:nvSpPr>
        <dsp:cNvPr id="0" name=""/>
        <dsp:cNvSpPr/>
      </dsp:nvSpPr>
      <dsp:spPr>
        <a:xfrm>
          <a:off x="9177807" y="1941170"/>
          <a:ext cx="356492" cy="239743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Stephen East          </a:t>
          </a:r>
          <a:r>
            <a:rPr lang="en-US" sz="600" kern="1200" dirty="0"/>
            <a:t>CFO</a:t>
          </a:r>
        </a:p>
      </dsp:txBody>
      <dsp:txXfrm>
        <a:off x="9177807" y="1941170"/>
        <a:ext cx="356492" cy="239743"/>
      </dsp:txXfrm>
    </dsp:sp>
    <dsp:sp modelId="{322E9F14-C5CB-4FD7-96B7-E0F2CCC0A15F}">
      <dsp:nvSpPr>
        <dsp:cNvPr id="0" name=""/>
        <dsp:cNvSpPr/>
      </dsp:nvSpPr>
      <dsp:spPr>
        <a:xfrm>
          <a:off x="8548284" y="2255777"/>
          <a:ext cx="321470" cy="545291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Lori Kennedy </a:t>
          </a:r>
          <a:r>
            <a:rPr lang="en-US" sz="600" kern="1200" dirty="0"/>
            <a:t>Director</a:t>
          </a:r>
        </a:p>
      </dsp:txBody>
      <dsp:txXfrm>
        <a:off x="8548284" y="2255777"/>
        <a:ext cx="321470" cy="545291"/>
      </dsp:txXfrm>
    </dsp:sp>
    <dsp:sp modelId="{AC044B17-82FA-496A-A769-A5A2123E403A}">
      <dsp:nvSpPr>
        <dsp:cNvPr id="0" name=""/>
        <dsp:cNvSpPr/>
      </dsp:nvSpPr>
      <dsp:spPr>
        <a:xfrm>
          <a:off x="8628652" y="2875931"/>
          <a:ext cx="324272" cy="144090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HIM</a:t>
          </a:r>
        </a:p>
      </dsp:txBody>
      <dsp:txXfrm>
        <a:off x="8628652" y="2875931"/>
        <a:ext cx="324272" cy="144090"/>
      </dsp:txXfrm>
    </dsp:sp>
    <dsp:sp modelId="{C43FA9D0-9553-4D2E-AD8F-4C9846420241}">
      <dsp:nvSpPr>
        <dsp:cNvPr id="0" name=""/>
        <dsp:cNvSpPr/>
      </dsp:nvSpPr>
      <dsp:spPr>
        <a:xfrm>
          <a:off x="8628652" y="3094886"/>
          <a:ext cx="247662" cy="158147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UR</a:t>
          </a:r>
        </a:p>
      </dsp:txBody>
      <dsp:txXfrm>
        <a:off x="8628652" y="3094886"/>
        <a:ext cx="247662" cy="158147"/>
      </dsp:txXfrm>
    </dsp:sp>
    <dsp:sp modelId="{65A3CC65-C724-49DB-992F-8669F1DD483D}">
      <dsp:nvSpPr>
        <dsp:cNvPr id="0" name=""/>
        <dsp:cNvSpPr/>
      </dsp:nvSpPr>
      <dsp:spPr>
        <a:xfrm>
          <a:off x="8944619" y="2255777"/>
          <a:ext cx="356492" cy="546424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Justin Walters  </a:t>
          </a:r>
          <a:r>
            <a:rPr lang="en-US" sz="600" kern="1200" dirty="0"/>
            <a:t>Director</a:t>
          </a:r>
        </a:p>
      </dsp:txBody>
      <dsp:txXfrm>
        <a:off x="8944619" y="2255777"/>
        <a:ext cx="356492" cy="546424"/>
      </dsp:txXfrm>
    </dsp:sp>
    <dsp:sp modelId="{E03FED21-81D1-4CC9-B25A-D6F686F8287E}">
      <dsp:nvSpPr>
        <dsp:cNvPr id="0" name=""/>
        <dsp:cNvSpPr/>
      </dsp:nvSpPr>
      <dsp:spPr>
        <a:xfrm>
          <a:off x="9033742" y="2877065"/>
          <a:ext cx="356492" cy="494154"/>
        </a:xfrm>
        <a:prstGeom prst="rect">
          <a:avLst/>
        </a:prstGeom>
        <a:solidFill>
          <a:schemeClr val="bg1">
            <a:lumMod val="95000"/>
          </a:schemeClr>
        </a:solidFill>
        <a:ln w="3175">
          <a:solidFill>
            <a:schemeClr val="tx1"/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Nikki </a:t>
          </a:r>
          <a:r>
            <a:rPr lang="en-US" sz="600" b="1" kern="1200" dirty="0">
              <a:solidFill>
                <a:schemeClr val="tx1"/>
              </a:solidFill>
            </a:rPr>
            <a:t>Carpenter</a:t>
          </a:r>
          <a:r>
            <a:rPr lang="en-US" sz="600" b="1" kern="1200" dirty="0"/>
            <a:t>  </a:t>
          </a:r>
          <a:r>
            <a:rPr lang="en-US" sz="600" b="0" kern="1200" dirty="0"/>
            <a:t>Manager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Supply Chain</a:t>
          </a:r>
        </a:p>
      </dsp:txBody>
      <dsp:txXfrm>
        <a:off x="9033742" y="2877065"/>
        <a:ext cx="356492" cy="494154"/>
      </dsp:txXfrm>
    </dsp:sp>
    <dsp:sp modelId="{263E26B2-B95C-46A6-A146-B50C95787938}">
      <dsp:nvSpPr>
        <dsp:cNvPr id="0" name=""/>
        <dsp:cNvSpPr/>
      </dsp:nvSpPr>
      <dsp:spPr>
        <a:xfrm>
          <a:off x="9375975" y="2255777"/>
          <a:ext cx="356492" cy="297298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Matt McHan </a:t>
          </a:r>
          <a:r>
            <a:rPr lang="en-US" sz="600" kern="1200" dirty="0"/>
            <a:t>Director</a:t>
          </a:r>
        </a:p>
      </dsp:txBody>
      <dsp:txXfrm>
        <a:off x="9375975" y="2255777"/>
        <a:ext cx="356492" cy="297298"/>
      </dsp:txXfrm>
    </dsp:sp>
    <dsp:sp modelId="{41D14C07-EBE0-4548-B144-3489B60753EB}">
      <dsp:nvSpPr>
        <dsp:cNvPr id="0" name=""/>
        <dsp:cNvSpPr/>
      </dsp:nvSpPr>
      <dsp:spPr>
        <a:xfrm>
          <a:off x="9375975" y="2627939"/>
          <a:ext cx="356492" cy="1782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Brittany Hasbargen</a:t>
          </a:r>
        </a:p>
      </dsp:txBody>
      <dsp:txXfrm>
        <a:off x="9375975" y="2627939"/>
        <a:ext cx="356492" cy="178246"/>
      </dsp:txXfrm>
    </dsp:sp>
    <dsp:sp modelId="{1BD491C6-4FCF-451E-83C9-C1C9594EE4D5}">
      <dsp:nvSpPr>
        <dsp:cNvPr id="0" name=""/>
        <dsp:cNvSpPr/>
      </dsp:nvSpPr>
      <dsp:spPr>
        <a:xfrm>
          <a:off x="9465098" y="2881049"/>
          <a:ext cx="356492" cy="43705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b="1" kern="1200" dirty="0"/>
            <a:t>Shelby Martin </a:t>
          </a:r>
          <a:r>
            <a:rPr lang="en-US" sz="500" kern="1200" dirty="0"/>
            <a:t>Manager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    Admissions</a:t>
          </a:r>
        </a:p>
      </dsp:txBody>
      <dsp:txXfrm>
        <a:off x="9465098" y="2881049"/>
        <a:ext cx="356492" cy="437052"/>
      </dsp:txXfrm>
    </dsp:sp>
    <dsp:sp modelId="{24749DA7-DFFA-4170-A629-AF18623AB400}">
      <dsp:nvSpPr>
        <dsp:cNvPr id="0" name=""/>
        <dsp:cNvSpPr/>
      </dsp:nvSpPr>
      <dsp:spPr>
        <a:xfrm>
          <a:off x="9465098" y="3392965"/>
          <a:ext cx="356492" cy="1782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Revenue Cycle</a:t>
          </a:r>
        </a:p>
      </dsp:txBody>
      <dsp:txXfrm>
        <a:off x="9465098" y="3392965"/>
        <a:ext cx="356492" cy="178246"/>
      </dsp:txXfrm>
    </dsp:sp>
    <dsp:sp modelId="{C59970B6-66E0-4852-A8D4-4B4CE0334052}">
      <dsp:nvSpPr>
        <dsp:cNvPr id="0" name=""/>
        <dsp:cNvSpPr/>
      </dsp:nvSpPr>
      <dsp:spPr>
        <a:xfrm>
          <a:off x="9807331" y="2255777"/>
          <a:ext cx="356492" cy="3835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Patrick Dickson   </a:t>
          </a:r>
          <a:r>
            <a:rPr lang="en-US" sz="600" kern="1200" dirty="0"/>
            <a:t>Controller</a:t>
          </a:r>
        </a:p>
      </dsp:txBody>
      <dsp:txXfrm>
        <a:off x="9807331" y="2255777"/>
        <a:ext cx="356492" cy="383523"/>
      </dsp:txXfrm>
    </dsp:sp>
    <dsp:sp modelId="{DAA1772A-9BFA-4A2F-A2CA-26A2B85EDDF7}">
      <dsp:nvSpPr>
        <dsp:cNvPr id="0" name=""/>
        <dsp:cNvSpPr/>
      </dsp:nvSpPr>
      <dsp:spPr>
        <a:xfrm>
          <a:off x="9896454" y="2714164"/>
          <a:ext cx="358481" cy="5212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Eddy Mahaffey        </a:t>
          </a:r>
          <a:r>
            <a:rPr lang="en-US" sz="600" kern="1200" dirty="0"/>
            <a:t>AP   Specialist</a:t>
          </a:r>
        </a:p>
      </dsp:txBody>
      <dsp:txXfrm>
        <a:off x="9896454" y="2714164"/>
        <a:ext cx="358481" cy="521238"/>
      </dsp:txXfrm>
    </dsp:sp>
    <dsp:sp modelId="{71AF15F4-5D01-4D64-9527-115B2015470A}">
      <dsp:nvSpPr>
        <dsp:cNvPr id="0" name=""/>
        <dsp:cNvSpPr/>
      </dsp:nvSpPr>
      <dsp:spPr>
        <a:xfrm>
          <a:off x="9896454" y="3310266"/>
          <a:ext cx="356492" cy="17824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Payroll</a:t>
          </a:r>
          <a:endParaRPr lang="en-US" sz="600" kern="1200" dirty="0"/>
        </a:p>
      </dsp:txBody>
      <dsp:txXfrm>
        <a:off x="9896454" y="3310266"/>
        <a:ext cx="356492" cy="178246"/>
      </dsp:txXfrm>
    </dsp:sp>
    <dsp:sp modelId="{309D48D9-9EB5-40CE-9D5D-05E9FFF37397}">
      <dsp:nvSpPr>
        <dsp:cNvPr id="0" name=""/>
        <dsp:cNvSpPr/>
      </dsp:nvSpPr>
      <dsp:spPr>
        <a:xfrm>
          <a:off x="10575893" y="1941170"/>
          <a:ext cx="637893" cy="20630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Samantha Andrus        </a:t>
          </a:r>
          <a:r>
            <a:rPr lang="en-US" sz="600" kern="1200" dirty="0"/>
            <a:t>CAO</a:t>
          </a:r>
        </a:p>
      </dsp:txBody>
      <dsp:txXfrm>
        <a:off x="10575893" y="1941170"/>
        <a:ext cx="637893" cy="206302"/>
      </dsp:txXfrm>
    </dsp:sp>
    <dsp:sp modelId="{F1D450C0-CBF5-45CB-A8BF-A1E797F6C962}">
      <dsp:nvSpPr>
        <dsp:cNvPr id="0" name=""/>
        <dsp:cNvSpPr/>
      </dsp:nvSpPr>
      <dsp:spPr>
        <a:xfrm>
          <a:off x="10240676" y="2222336"/>
          <a:ext cx="356492" cy="40509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Susan Sanders   </a:t>
          </a:r>
          <a:r>
            <a:rPr lang="en-US" sz="600" b="0" kern="1200" dirty="0"/>
            <a:t>Executive Director</a:t>
          </a:r>
        </a:p>
      </dsp:txBody>
      <dsp:txXfrm>
        <a:off x="10240676" y="2222336"/>
        <a:ext cx="356492" cy="405096"/>
      </dsp:txXfrm>
    </dsp:sp>
    <dsp:sp modelId="{D84EBA90-1D38-48AC-9577-1A279F3B227D}">
      <dsp:nvSpPr>
        <dsp:cNvPr id="0" name=""/>
        <dsp:cNvSpPr/>
      </dsp:nvSpPr>
      <dsp:spPr>
        <a:xfrm>
          <a:off x="10329799" y="2702296"/>
          <a:ext cx="356492" cy="393304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Katie Townsend </a:t>
          </a:r>
          <a:r>
            <a:rPr lang="en-US" sz="600" kern="1200" dirty="0"/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/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Marketing</a:t>
          </a:r>
        </a:p>
      </dsp:txBody>
      <dsp:txXfrm>
        <a:off x="10329799" y="2702296"/>
        <a:ext cx="356492" cy="393304"/>
      </dsp:txXfrm>
    </dsp:sp>
    <dsp:sp modelId="{E35C56A4-9177-45ED-91E2-315A6F0E7B88}">
      <dsp:nvSpPr>
        <dsp:cNvPr id="0" name=""/>
        <dsp:cNvSpPr/>
      </dsp:nvSpPr>
      <dsp:spPr>
        <a:xfrm>
          <a:off x="10761155" y="2222336"/>
          <a:ext cx="356492" cy="614347"/>
        </a:xfrm>
        <a:prstGeom prst="rect">
          <a:avLst/>
        </a:prstGeom>
        <a:solidFill>
          <a:schemeClr val="bg1">
            <a:lumMod val="95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rgbClr val="FF0000"/>
              </a:solidFill>
            </a:rPr>
            <a:t>Amanda Jones </a:t>
          </a:r>
          <a:r>
            <a:rPr lang="en-US" sz="600" b="0" kern="1200" dirty="0">
              <a:solidFill>
                <a:srgbClr val="FF0000"/>
              </a:solidFill>
            </a:rPr>
            <a:t>Director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>
              <a:solidFill>
                <a:srgbClr val="FF0000"/>
              </a:solidFill>
            </a:rPr>
            <a:t> </a:t>
          </a:r>
          <a:r>
            <a:rPr lang="en-US" sz="600" b="0" kern="1200" dirty="0">
              <a:solidFill>
                <a:srgbClr val="FF0000"/>
              </a:solidFill>
            </a:rPr>
            <a:t>Specialty Clinic &amp; Sleep Lab</a:t>
          </a:r>
        </a:p>
      </dsp:txBody>
      <dsp:txXfrm>
        <a:off x="10761155" y="2222336"/>
        <a:ext cx="356492" cy="614347"/>
      </dsp:txXfrm>
    </dsp:sp>
    <dsp:sp modelId="{03A0D6D0-908B-4977-81C1-528B3E50A778}">
      <dsp:nvSpPr>
        <dsp:cNvPr id="0" name=""/>
        <dsp:cNvSpPr/>
      </dsp:nvSpPr>
      <dsp:spPr>
        <a:xfrm>
          <a:off x="11192511" y="2222336"/>
          <a:ext cx="356492" cy="1782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b="1" kern="1200" dirty="0"/>
            <a:t>APP Services</a:t>
          </a:r>
          <a:endParaRPr lang="en-US" sz="600" b="0" kern="1200" dirty="0"/>
        </a:p>
      </dsp:txBody>
      <dsp:txXfrm>
        <a:off x="11192511" y="2222336"/>
        <a:ext cx="356492" cy="178246"/>
      </dsp:txXfrm>
    </dsp:sp>
    <dsp:sp modelId="{5737E81B-23E0-4A10-B61B-41447E62F399}">
      <dsp:nvSpPr>
        <dsp:cNvPr id="0" name=""/>
        <dsp:cNvSpPr/>
      </dsp:nvSpPr>
      <dsp:spPr>
        <a:xfrm>
          <a:off x="6638682" y="1283843"/>
          <a:ext cx="356492" cy="1782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Kayla Buchanan</a:t>
          </a:r>
        </a:p>
      </dsp:txBody>
      <dsp:txXfrm>
        <a:off x="6638682" y="1283843"/>
        <a:ext cx="356492" cy="178246"/>
      </dsp:txXfrm>
    </dsp:sp>
    <dsp:sp modelId="{73646FA2-936E-453B-8E94-D756E576DD1B}">
      <dsp:nvSpPr>
        <dsp:cNvPr id="0" name=""/>
        <dsp:cNvSpPr/>
      </dsp:nvSpPr>
      <dsp:spPr>
        <a:xfrm>
          <a:off x="6656043" y="1652680"/>
          <a:ext cx="356492" cy="1782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Kyle Dew</a:t>
          </a:r>
        </a:p>
      </dsp:txBody>
      <dsp:txXfrm>
        <a:off x="6656043" y="1652680"/>
        <a:ext cx="356492" cy="178246"/>
      </dsp:txXfrm>
    </dsp:sp>
    <dsp:sp modelId="{ABB8909A-17F5-4E87-BE7E-9E83A01F92F6}">
      <dsp:nvSpPr>
        <dsp:cNvPr id="0" name=""/>
        <dsp:cNvSpPr/>
      </dsp:nvSpPr>
      <dsp:spPr>
        <a:xfrm>
          <a:off x="4226396" y="1502230"/>
          <a:ext cx="356492" cy="178246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Medical Staff</a:t>
          </a:r>
        </a:p>
      </dsp:txBody>
      <dsp:txXfrm>
        <a:off x="4226396" y="1502230"/>
        <a:ext cx="356492" cy="178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604071"/>
          </a:xfrm>
          <a:prstGeom prst="rect">
            <a:avLst/>
          </a:prstGeom>
        </p:spPr>
        <p:txBody>
          <a:bodyPr vert="horz" lIns="108850" tIns="54425" rIns="108850" bIns="54425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604071"/>
          </a:xfrm>
          <a:prstGeom prst="rect">
            <a:avLst/>
          </a:prstGeom>
        </p:spPr>
        <p:txBody>
          <a:bodyPr vert="horz" lIns="108850" tIns="54425" rIns="108850" bIns="54425" rtlCol="0"/>
          <a:lstStyle>
            <a:lvl1pPr algn="r">
              <a:defRPr sz="1400"/>
            </a:lvl1pPr>
          </a:lstStyle>
          <a:p>
            <a:fld id="{949D2B10-D5CD-4A71-8BAD-E6F6C7F5238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06363" y="1504950"/>
            <a:ext cx="7223126" cy="4064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8850" tIns="54425" rIns="108850" bIns="54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5794057"/>
            <a:ext cx="5608320" cy="4740593"/>
          </a:xfrm>
          <a:prstGeom prst="rect">
            <a:avLst/>
          </a:prstGeom>
        </p:spPr>
        <p:txBody>
          <a:bodyPr vert="horz" lIns="108850" tIns="54425" rIns="108850" bIns="544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435531"/>
            <a:ext cx="3037840" cy="604070"/>
          </a:xfrm>
          <a:prstGeom prst="rect">
            <a:avLst/>
          </a:prstGeom>
        </p:spPr>
        <p:txBody>
          <a:bodyPr vert="horz" lIns="108850" tIns="54425" rIns="108850" bIns="54425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11435531"/>
            <a:ext cx="3037840" cy="604070"/>
          </a:xfrm>
          <a:prstGeom prst="rect">
            <a:avLst/>
          </a:prstGeom>
        </p:spPr>
        <p:txBody>
          <a:bodyPr vert="horz" lIns="108850" tIns="54425" rIns="108850" bIns="54425" rtlCol="0" anchor="b"/>
          <a:lstStyle>
            <a:lvl1pPr algn="r">
              <a:defRPr sz="1400"/>
            </a:lvl1pPr>
          </a:lstStyle>
          <a:p>
            <a:fld id="{8C324A8B-CA6B-41A8-9386-2FFC47E2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9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24A8B-CA6B-41A8-9386-2FFC47E244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1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35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5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475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1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0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5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48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2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29172-4BF7-429F-BA25-7E9D1A4215EE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6EA62-41C5-4F9A-A915-5B0BC739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1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 descr="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836145"/>
              </p:ext>
            </p:extLst>
          </p:nvPr>
        </p:nvGraphicFramePr>
        <p:xfrm>
          <a:off x="440107" y="342777"/>
          <a:ext cx="11551595" cy="6172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1AF7327-16F1-0E1E-3897-F3C0901620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6621" y="612091"/>
            <a:ext cx="2562583" cy="79068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A55962-46A7-CC1B-0214-E71FE2E41A27}"/>
              </a:ext>
            </a:extLst>
          </p:cNvPr>
          <p:cNvCxnSpPr>
            <a:cxnSpLocks/>
          </p:cNvCxnSpPr>
          <p:nvPr/>
        </p:nvCxnSpPr>
        <p:spPr>
          <a:xfrm>
            <a:off x="6096000" y="1780332"/>
            <a:ext cx="923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44BF4A-F4CF-0CFE-801F-49CBA1196851}"/>
              </a:ext>
            </a:extLst>
          </p:cNvPr>
          <p:cNvCxnSpPr>
            <a:cxnSpLocks/>
          </p:cNvCxnSpPr>
          <p:nvPr/>
        </p:nvCxnSpPr>
        <p:spPr>
          <a:xfrm>
            <a:off x="5056910" y="1976628"/>
            <a:ext cx="923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815D4B-83A8-449D-EF4B-10E3098A1625}"/>
              </a:ext>
            </a:extLst>
          </p:cNvPr>
          <p:cNvCxnSpPr>
            <a:cxnSpLocks/>
          </p:cNvCxnSpPr>
          <p:nvPr/>
        </p:nvCxnSpPr>
        <p:spPr>
          <a:xfrm>
            <a:off x="6096000" y="2172877"/>
            <a:ext cx="923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F82DDE2-926E-E58C-FA4B-67CDF875B045}"/>
              </a:ext>
            </a:extLst>
          </p:cNvPr>
          <p:cNvSpPr/>
          <p:nvPr/>
        </p:nvSpPr>
        <p:spPr>
          <a:xfrm>
            <a:off x="7951304" y="4341412"/>
            <a:ext cx="3156668" cy="652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u="sng" dirty="0">
                <a:solidFill>
                  <a:schemeClr val="tx1"/>
                </a:solidFill>
              </a:rPr>
              <a:t>Key</a:t>
            </a:r>
          </a:p>
          <a:p>
            <a:r>
              <a:rPr lang="en-US" sz="1000" dirty="0">
                <a:solidFill>
                  <a:schemeClr val="tx1"/>
                </a:solidFill>
              </a:rPr>
              <a:t>Cream = Contracted Labor</a:t>
            </a:r>
          </a:p>
          <a:p>
            <a:r>
              <a:rPr lang="en-US" sz="1000" dirty="0">
                <a:solidFill>
                  <a:schemeClr val="tx1"/>
                </a:solidFill>
              </a:rPr>
              <a:t>Red Font = HR Manager Reporting Structure</a:t>
            </a:r>
          </a:p>
        </p:txBody>
      </p:sp>
    </p:spTree>
    <p:extLst>
      <p:ext uri="{BB962C8B-B14F-4D97-AF65-F5344CB8AC3E}">
        <p14:creationId xmlns:p14="http://schemas.microsoft.com/office/powerpoint/2010/main" val="1445192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1669306</Value>
      <Value>1669445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2013-01-21T07:54:00+00:00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ApprovalLog xmlns="4873beb7-5857-4685-be1f-d57550cc96cc" xsi:nil="true"/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TP104001058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875887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LocMarketGroupTiers2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95EAC7E-3670-4A33-88E9-089AAE82E060}">
  <ds:schemaRefs>
    <ds:schemaRef ds:uri="4873beb7-5857-4685-be1f-d57550cc96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7CCCEA7-1327-49DD-AC35-4264F7CCB5D7}">
  <ds:schemaRefs>
    <ds:schemaRef ds:uri="http://schemas.openxmlformats.org/package/2006/metadata/core-properties"/>
    <ds:schemaRef ds:uri="4873beb7-5857-4685-be1f-d57550cc96cc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ED8FEBD-5ABD-4CF4-8A24-EAAA08BD57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9120</TotalTime>
  <Words>257</Words>
  <Application>Microsoft Office PowerPoint</Application>
  <PresentationFormat>Widescreen</PresentationFormat>
  <Paragraphs>122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Alania Cedillo</dc:creator>
  <cp:lastModifiedBy>Alania Cedillo</cp:lastModifiedBy>
  <cp:revision>9</cp:revision>
  <cp:lastPrinted>2026-06-25T20:01:31Z</cp:lastPrinted>
  <dcterms:created xsi:type="dcterms:W3CDTF">2025-07-24T22:12:37Z</dcterms:created>
  <dcterms:modified xsi:type="dcterms:W3CDTF">2026-07-28T17:13:39Z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